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hH0mV0KJqCZk1TUzgBbM8b/+eR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TitleSD.png" id="12" name="Google Shape;1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73977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>
            <p:ph type="ctrTitle"/>
          </p:nvPr>
        </p:nvSpPr>
        <p:spPr>
          <a:xfrm>
            <a:off x="2743973" y="1964267"/>
            <a:ext cx="5714228" cy="24214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" type="subTitle"/>
          </p:nvPr>
        </p:nvSpPr>
        <p:spPr>
          <a:xfrm>
            <a:off x="2743973" y="4385733"/>
            <a:ext cx="5714228" cy="1405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lt1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1000"/>
              </a:spcAft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11"/>
          <p:cNvSpPr txBox="1"/>
          <p:nvPr>
            <p:ph idx="10" type="dt"/>
          </p:nvPr>
        </p:nvSpPr>
        <p:spPr>
          <a:xfrm>
            <a:off x="6752311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1" type="ftr"/>
          </p:nvPr>
        </p:nvSpPr>
        <p:spPr>
          <a:xfrm>
            <a:off x="2743973" y="5870576"/>
            <a:ext cx="3932137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2" type="sldNum"/>
          </p:nvPr>
        </p:nvSpPr>
        <p:spPr>
          <a:xfrm>
            <a:off x="80406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76" name="Google Shape;76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22"/>
          <p:cNvSpPr txBox="1"/>
          <p:nvPr>
            <p:ph type="title"/>
          </p:nvPr>
        </p:nvSpPr>
        <p:spPr>
          <a:xfrm>
            <a:off x="462128" y="1735672"/>
            <a:ext cx="4097204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/>
          <p:nvPr>
            <p:ph idx="2" type="pic"/>
          </p:nvPr>
        </p:nvSpPr>
        <p:spPr>
          <a:xfrm>
            <a:off x="5029200" y="914400"/>
            <a:ext cx="3200400" cy="4572000"/>
          </a:xfrm>
          <a:prstGeom prst="roundRect">
            <a:avLst>
              <a:gd fmla="val 4280" name="adj"/>
            </a:avLst>
          </a:prstGeom>
          <a:noFill/>
          <a:ln cap="sq" cmpd="dbl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54000" rotWithShape="0" algn="tl">
              <a:srgbClr val="000000">
                <a:alpha val="42745"/>
              </a:srgbClr>
            </a:outerShdw>
          </a:effectLst>
        </p:spPr>
      </p:sp>
      <p:sp>
        <p:nvSpPr>
          <p:cNvPr id="79" name="Google Shape;79;p22"/>
          <p:cNvSpPr txBox="1"/>
          <p:nvPr>
            <p:ph idx="1" type="body"/>
          </p:nvPr>
        </p:nvSpPr>
        <p:spPr>
          <a:xfrm>
            <a:off x="462128" y="3107272"/>
            <a:ext cx="4097204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22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84" name="Google Shape;84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3"/>
          <p:cNvSpPr txBox="1"/>
          <p:nvPr>
            <p:ph type="title"/>
          </p:nvPr>
        </p:nvSpPr>
        <p:spPr>
          <a:xfrm>
            <a:off x="457201" y="4732865"/>
            <a:ext cx="7772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/>
          <p:nvPr>
            <p:ph idx="2" type="pic"/>
          </p:nvPr>
        </p:nvSpPr>
        <p:spPr>
          <a:xfrm>
            <a:off x="914401" y="932112"/>
            <a:ext cx="6858000" cy="3164976"/>
          </a:xfrm>
          <a:prstGeom prst="roundRect">
            <a:avLst>
              <a:gd fmla="val 4380" name="adj"/>
            </a:avLst>
          </a:prstGeom>
          <a:noFill/>
          <a:ln cap="sq" cmpd="dbl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54000" rotWithShape="0" algn="tl">
              <a:srgbClr val="000000">
                <a:alpha val="42745"/>
              </a:srgbClr>
            </a:outerShdw>
          </a:effectLst>
        </p:spPr>
      </p:sp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457201" y="5299603"/>
            <a:ext cx="7772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92" name="Google Shape;9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4"/>
          <p:cNvSpPr txBox="1"/>
          <p:nvPr>
            <p:ph type="title"/>
          </p:nvPr>
        </p:nvSpPr>
        <p:spPr>
          <a:xfrm>
            <a:off x="457203" y="609602"/>
            <a:ext cx="7772399" cy="3124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4"/>
          <p:cNvSpPr txBox="1"/>
          <p:nvPr>
            <p:ph idx="1" type="body"/>
          </p:nvPr>
        </p:nvSpPr>
        <p:spPr>
          <a:xfrm>
            <a:off x="457202" y="4343400"/>
            <a:ext cx="7772399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5" name="Google Shape;95;p24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99" name="Google Shape;99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5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endParaRPr/>
          </a:p>
        </p:txBody>
      </p:sp>
      <p:sp>
        <p:nvSpPr>
          <p:cNvPr id="101" name="Google Shape;101;p2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/>
          </a:p>
        </p:txBody>
      </p:sp>
      <p:sp>
        <p:nvSpPr>
          <p:cNvPr id="102" name="Google Shape;102;p25"/>
          <p:cNvSpPr txBox="1"/>
          <p:nvPr>
            <p:ph type="title"/>
          </p:nvPr>
        </p:nvSpPr>
        <p:spPr>
          <a:xfrm>
            <a:off x="879115" y="609602"/>
            <a:ext cx="7091297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" type="body"/>
          </p:nvPr>
        </p:nvSpPr>
        <p:spPr>
          <a:xfrm>
            <a:off x="988671" y="3352800"/>
            <a:ext cx="6876133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None/>
              <a:defRPr sz="16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alibri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alibri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alibri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2" type="body"/>
          </p:nvPr>
        </p:nvSpPr>
        <p:spPr>
          <a:xfrm>
            <a:off x="462266" y="4343400"/>
            <a:ext cx="7772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5" name="Google Shape;105;p25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109" name="Google Shape;109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/>
          <p:cNvSpPr txBox="1"/>
          <p:nvPr>
            <p:ph type="title"/>
          </p:nvPr>
        </p:nvSpPr>
        <p:spPr>
          <a:xfrm>
            <a:off x="457201" y="3291648"/>
            <a:ext cx="7772401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sz="2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1" type="body"/>
          </p:nvPr>
        </p:nvSpPr>
        <p:spPr>
          <a:xfrm>
            <a:off x="457200" y="4760448"/>
            <a:ext cx="7772402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2" name="Google Shape;112;p26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116" name="Google Shape;116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7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endParaRPr/>
          </a:p>
        </p:txBody>
      </p:sp>
      <p:sp>
        <p:nvSpPr>
          <p:cNvPr id="118" name="Google Shape;118;p27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/>
          </a:p>
        </p:txBody>
      </p:sp>
      <p:sp>
        <p:nvSpPr>
          <p:cNvPr id="119" name="Google Shape;119;p27"/>
          <p:cNvSpPr txBox="1"/>
          <p:nvPr>
            <p:ph type="title"/>
          </p:nvPr>
        </p:nvSpPr>
        <p:spPr>
          <a:xfrm>
            <a:off x="879115" y="609602"/>
            <a:ext cx="7091297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7"/>
          <p:cNvSpPr txBox="1"/>
          <p:nvPr>
            <p:ph idx="1" type="body"/>
          </p:nvPr>
        </p:nvSpPr>
        <p:spPr>
          <a:xfrm>
            <a:off x="457200" y="3886200"/>
            <a:ext cx="7772401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lt1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7"/>
          <p:cNvSpPr txBox="1"/>
          <p:nvPr>
            <p:ph idx="2" type="body"/>
          </p:nvPr>
        </p:nvSpPr>
        <p:spPr>
          <a:xfrm>
            <a:off x="457200" y="4775200"/>
            <a:ext cx="7772401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2" name="Google Shape;122;p27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7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7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126" name="Google Shape;126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8"/>
          <p:cNvSpPr txBox="1"/>
          <p:nvPr>
            <p:ph type="title"/>
          </p:nvPr>
        </p:nvSpPr>
        <p:spPr>
          <a:xfrm>
            <a:off x="464440" y="609602"/>
            <a:ext cx="7772401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8"/>
          <p:cNvSpPr txBox="1"/>
          <p:nvPr>
            <p:ph idx="1" type="body"/>
          </p:nvPr>
        </p:nvSpPr>
        <p:spPr>
          <a:xfrm>
            <a:off x="464440" y="3505200"/>
            <a:ext cx="7772401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lt1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8"/>
          <p:cNvSpPr txBox="1"/>
          <p:nvPr>
            <p:ph idx="2" type="body"/>
          </p:nvPr>
        </p:nvSpPr>
        <p:spPr>
          <a:xfrm>
            <a:off x="464439" y="4343400"/>
            <a:ext cx="7772401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0" name="Google Shape;130;p28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8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8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134" name="Google Shape;134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9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9"/>
          <p:cNvSpPr txBox="1"/>
          <p:nvPr>
            <p:ph idx="1" type="body"/>
          </p:nvPr>
        </p:nvSpPr>
        <p:spPr>
          <a:xfrm rot="5400000">
            <a:off x="2518834" y="80435"/>
            <a:ext cx="3649133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9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9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9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141" name="Google Shape;141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0"/>
          <p:cNvSpPr txBox="1"/>
          <p:nvPr>
            <p:ph type="title"/>
          </p:nvPr>
        </p:nvSpPr>
        <p:spPr>
          <a:xfrm rot="5400000">
            <a:off x="4800488" y="2362090"/>
            <a:ext cx="5181601" cy="16766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0"/>
          <p:cNvSpPr txBox="1"/>
          <p:nvPr>
            <p:ph idx="1" type="body"/>
          </p:nvPr>
        </p:nvSpPr>
        <p:spPr>
          <a:xfrm rot="5400000">
            <a:off x="861492" y="205308"/>
            <a:ext cx="5181600" cy="5990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44" name="Google Shape;144;p30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0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0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4"/>
          <p:cNvSpPr txBox="1"/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4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14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4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8" name="Google Shape;158;p14"/>
          <p:cNvSpPr txBox="1"/>
          <p:nvPr>
            <p:ph idx="1" type="body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/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25" name="Google Shape;25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5"/>
          <p:cNvSpPr txBox="1"/>
          <p:nvPr>
            <p:ph type="title"/>
          </p:nvPr>
        </p:nvSpPr>
        <p:spPr>
          <a:xfrm>
            <a:off x="457201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31" name="Google Shape;3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6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38" name="Google Shape;38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7"/>
          <p:cNvSpPr txBox="1"/>
          <p:nvPr>
            <p:ph type="title"/>
          </p:nvPr>
        </p:nvSpPr>
        <p:spPr>
          <a:xfrm>
            <a:off x="457202" y="3308581"/>
            <a:ext cx="7772400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" type="body"/>
          </p:nvPr>
        </p:nvSpPr>
        <p:spPr>
          <a:xfrm>
            <a:off x="457201" y="4777381"/>
            <a:ext cx="777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45" name="Google Shape;45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8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" type="body"/>
          </p:nvPr>
        </p:nvSpPr>
        <p:spPr>
          <a:xfrm>
            <a:off x="457201" y="2142068"/>
            <a:ext cx="3813048" cy="36491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2" type="body"/>
          </p:nvPr>
        </p:nvSpPr>
        <p:spPr>
          <a:xfrm>
            <a:off x="4416553" y="2142068"/>
            <a:ext cx="3813048" cy="36491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53" name="Google Shape;5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" type="body"/>
          </p:nvPr>
        </p:nvSpPr>
        <p:spPr>
          <a:xfrm>
            <a:off x="743480" y="2218267"/>
            <a:ext cx="354060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19"/>
          <p:cNvSpPr txBox="1"/>
          <p:nvPr>
            <p:ph idx="2" type="body"/>
          </p:nvPr>
        </p:nvSpPr>
        <p:spPr>
          <a:xfrm>
            <a:off x="457200" y="2870201"/>
            <a:ext cx="3813048" cy="2920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3" type="body"/>
          </p:nvPr>
        </p:nvSpPr>
        <p:spPr>
          <a:xfrm>
            <a:off x="4711120" y="2218267"/>
            <a:ext cx="351848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19"/>
          <p:cNvSpPr txBox="1"/>
          <p:nvPr>
            <p:ph idx="4" type="body"/>
          </p:nvPr>
        </p:nvSpPr>
        <p:spPr>
          <a:xfrm>
            <a:off x="4416552" y="2870201"/>
            <a:ext cx="3813048" cy="2920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63" name="Google Shape;6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0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0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SD.png" id="68" name="Google Shape;6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956" y="0"/>
            <a:ext cx="9118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1"/>
          <p:cNvSpPr txBox="1"/>
          <p:nvPr>
            <p:ph type="title"/>
          </p:nvPr>
        </p:nvSpPr>
        <p:spPr>
          <a:xfrm>
            <a:off x="461718" y="1557868"/>
            <a:ext cx="2862910" cy="1439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>
            <a:off x="3606144" y="609601"/>
            <a:ext cx="4627975" cy="518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1000"/>
              </a:spcBef>
              <a:spcAft>
                <a:spcPts val="100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2" type="body"/>
          </p:nvPr>
        </p:nvSpPr>
        <p:spPr>
          <a:xfrm>
            <a:off x="461718" y="2997200"/>
            <a:ext cx="2862910" cy="1845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10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7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slideLayout" Target="../slideLayouts/slideLayout18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7.jpg"/><Relationship Id="rId2" Type="http://schemas.openxmlformats.org/officeDocument/2006/relationships/slideLayout" Target="../slideLayouts/slideLayout19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"/>
          <p:cNvSpPr txBox="1"/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9" name="Google Shape;149;p12"/>
          <p:cNvSpPr txBox="1"/>
          <p:nvPr>
            <p:ph idx="1" type="body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12"/>
          <p:cNvSpPr txBox="1"/>
          <p:nvPr>
            <p:ph idx="10" type="dt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12"/>
          <p:cNvSpPr txBox="1"/>
          <p:nvPr>
            <p:ph idx="11" type="ftr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Google Shape;152;p12"/>
          <p:cNvSpPr txBox="1"/>
          <p:nvPr>
            <p:ph idx="12" type="sldNum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9.jpg"/><Relationship Id="rId5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Relationship Id="rId4" Type="http://schemas.openxmlformats.org/officeDocument/2006/relationships/image" Target="../media/image9.jpg"/><Relationship Id="rId5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Relationship Id="rId4" Type="http://schemas.openxmlformats.org/officeDocument/2006/relationships/image" Target="../media/image1.png"/><Relationship Id="rId5" Type="http://schemas.openxmlformats.org/officeDocument/2006/relationships/image" Target="../media/image16.png"/><Relationship Id="rId6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/>
          <p:nvPr/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0" y="857251"/>
            <a:ext cx="9144000" cy="3992171"/>
          </a:xfrm>
          <a:custGeom>
            <a:rect b="b" l="l" r="r" t="t"/>
            <a:pathLst>
              <a:path extrusionOk="0" h="5322895" w="12192000">
                <a:moveTo>
                  <a:pt x="0" y="0"/>
                </a:moveTo>
                <a:lnTo>
                  <a:pt x="12192000" y="0"/>
                </a:lnTo>
                <a:lnTo>
                  <a:pt x="12192000" y="213719"/>
                </a:lnTo>
                <a:lnTo>
                  <a:pt x="12192000" y="471948"/>
                </a:lnTo>
                <a:lnTo>
                  <a:pt x="12192000" y="3571886"/>
                </a:lnTo>
                <a:lnTo>
                  <a:pt x="12192000" y="3753332"/>
                </a:lnTo>
                <a:lnTo>
                  <a:pt x="12192000" y="4806077"/>
                </a:lnTo>
                <a:lnTo>
                  <a:pt x="11957522" y="4849979"/>
                </a:lnTo>
                <a:lnTo>
                  <a:pt x="11679973" y="4899723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0562" y="5287514"/>
                </a:lnTo>
                <a:lnTo>
                  <a:pt x="4547227" y="5276654"/>
                </a:lnTo>
                <a:lnTo>
                  <a:pt x="4318800" y="5266846"/>
                </a:lnTo>
                <a:lnTo>
                  <a:pt x="3873004" y="5239171"/>
                </a:lnTo>
                <a:lnTo>
                  <a:pt x="3445628" y="5209746"/>
                </a:lnTo>
                <a:lnTo>
                  <a:pt x="3035446" y="5178918"/>
                </a:lnTo>
                <a:lnTo>
                  <a:pt x="2647370" y="5144939"/>
                </a:lnTo>
                <a:lnTo>
                  <a:pt x="2276487" y="5109557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p1"/>
          <p:cNvPicPr preferRelativeResize="0"/>
          <p:nvPr/>
        </p:nvPicPr>
        <p:blipFill rotWithShape="1">
          <a:blip r:embed="rId4">
            <a:alphaModFix/>
          </a:blip>
          <a:srcRect b="0" l="0" r="62094" t="60548"/>
          <a:stretch/>
        </p:blipFill>
        <p:spPr>
          <a:xfrm flipH="1">
            <a:off x="6711611" y="3306535"/>
            <a:ext cx="2432389" cy="1424039"/>
          </a:xfrm>
          <a:custGeom>
            <a:rect b="b" l="l" r="r" t="t"/>
            <a:pathLst>
              <a:path extrusionOk="0" h="1898718" w="3243185">
                <a:moveTo>
                  <a:pt x="220380" y="404386"/>
                </a:moveTo>
                <a:cubicBezTo>
                  <a:pt x="239636" y="406526"/>
                  <a:pt x="259352" y="406106"/>
                  <a:pt x="278149" y="410805"/>
                </a:cubicBezTo>
                <a:cubicBezTo>
                  <a:pt x="285633" y="412676"/>
                  <a:pt x="290505" y="420192"/>
                  <a:pt x="297405" y="423642"/>
                </a:cubicBezTo>
                <a:cubicBezTo>
                  <a:pt x="303457" y="426669"/>
                  <a:pt x="310747" y="426775"/>
                  <a:pt x="316662" y="430061"/>
                </a:cubicBezTo>
                <a:cubicBezTo>
                  <a:pt x="330149" y="437554"/>
                  <a:pt x="340537" y="450857"/>
                  <a:pt x="355175" y="455737"/>
                </a:cubicBezTo>
                <a:cubicBezTo>
                  <a:pt x="384781" y="465606"/>
                  <a:pt x="367797" y="460829"/>
                  <a:pt x="406525" y="468574"/>
                </a:cubicBezTo>
                <a:cubicBezTo>
                  <a:pt x="412944" y="472853"/>
                  <a:pt x="418882" y="477962"/>
                  <a:pt x="425782" y="481412"/>
                </a:cubicBezTo>
                <a:cubicBezTo>
                  <a:pt x="431834" y="484438"/>
                  <a:pt x="439698" y="483676"/>
                  <a:pt x="445038" y="487831"/>
                </a:cubicBezTo>
                <a:cubicBezTo>
                  <a:pt x="459369" y="498977"/>
                  <a:pt x="483551" y="526344"/>
                  <a:pt x="483551" y="526344"/>
                </a:cubicBezTo>
                <a:cubicBezTo>
                  <a:pt x="493199" y="555288"/>
                  <a:pt x="501991" y="572910"/>
                  <a:pt x="483551" y="609788"/>
                </a:cubicBezTo>
                <a:cubicBezTo>
                  <a:pt x="476651" y="623588"/>
                  <a:pt x="445038" y="635464"/>
                  <a:pt x="445038" y="635464"/>
                </a:cubicBezTo>
                <a:cubicBezTo>
                  <a:pt x="378711" y="633324"/>
                  <a:pt x="311935" y="637030"/>
                  <a:pt x="246055" y="629045"/>
                </a:cubicBezTo>
                <a:cubicBezTo>
                  <a:pt x="238396" y="628117"/>
                  <a:pt x="239242" y="614607"/>
                  <a:pt x="233217" y="609788"/>
                </a:cubicBezTo>
                <a:cubicBezTo>
                  <a:pt x="227934" y="605562"/>
                  <a:pt x="220380" y="605509"/>
                  <a:pt x="213961" y="603370"/>
                </a:cubicBezTo>
                <a:cubicBezTo>
                  <a:pt x="205402" y="590532"/>
                  <a:pt x="193165" y="579494"/>
                  <a:pt x="188285" y="564857"/>
                </a:cubicBezTo>
                <a:lnTo>
                  <a:pt x="175448" y="526344"/>
                </a:lnTo>
                <a:cubicBezTo>
                  <a:pt x="182293" y="423657"/>
                  <a:pt x="212891" y="424712"/>
                  <a:pt x="220380" y="404386"/>
                </a:cubicBezTo>
                <a:close/>
                <a:moveTo>
                  <a:pt x="3243185" y="0"/>
                </a:moveTo>
                <a:lnTo>
                  <a:pt x="2298567" y="0"/>
                </a:lnTo>
                <a:lnTo>
                  <a:pt x="2293659" y="51351"/>
                </a:lnTo>
                <a:cubicBezTo>
                  <a:pt x="2291895" y="63701"/>
                  <a:pt x="2281101" y="72919"/>
                  <a:pt x="2274403" y="83445"/>
                </a:cubicBezTo>
                <a:cubicBezTo>
                  <a:pt x="2266120" y="96461"/>
                  <a:pt x="2257985" y="109614"/>
                  <a:pt x="2248728" y="121958"/>
                </a:cubicBezTo>
                <a:cubicBezTo>
                  <a:pt x="2233323" y="142498"/>
                  <a:pt x="2227760" y="154908"/>
                  <a:pt x="2203796" y="166890"/>
                </a:cubicBezTo>
                <a:cubicBezTo>
                  <a:pt x="2195906" y="170835"/>
                  <a:pt x="2186679" y="171169"/>
                  <a:pt x="2178121" y="173308"/>
                </a:cubicBezTo>
                <a:cubicBezTo>
                  <a:pt x="2148108" y="203321"/>
                  <a:pt x="2169307" y="185236"/>
                  <a:pt x="2126770" y="211821"/>
                </a:cubicBezTo>
                <a:cubicBezTo>
                  <a:pt x="2106184" y="224688"/>
                  <a:pt x="2106188" y="227757"/>
                  <a:pt x="2081838" y="237497"/>
                </a:cubicBezTo>
                <a:cubicBezTo>
                  <a:pt x="2069275" y="242522"/>
                  <a:pt x="2054585" y="242828"/>
                  <a:pt x="2043325" y="250334"/>
                </a:cubicBezTo>
                <a:cubicBezTo>
                  <a:pt x="2023241" y="263724"/>
                  <a:pt x="1993522" y="284687"/>
                  <a:pt x="1972718" y="288847"/>
                </a:cubicBezTo>
                <a:lnTo>
                  <a:pt x="1940624" y="295266"/>
                </a:lnTo>
                <a:cubicBezTo>
                  <a:pt x="1932066" y="299545"/>
                  <a:pt x="1923257" y="303356"/>
                  <a:pt x="1914949" y="308104"/>
                </a:cubicBezTo>
                <a:cubicBezTo>
                  <a:pt x="1908251" y="311931"/>
                  <a:pt x="1902783" y="317902"/>
                  <a:pt x="1895693" y="320941"/>
                </a:cubicBezTo>
                <a:cubicBezTo>
                  <a:pt x="1887584" y="324416"/>
                  <a:pt x="1878467" y="324825"/>
                  <a:pt x="1870017" y="327360"/>
                </a:cubicBezTo>
                <a:cubicBezTo>
                  <a:pt x="1857056" y="331248"/>
                  <a:pt x="1844633" y="336916"/>
                  <a:pt x="1831504" y="340198"/>
                </a:cubicBezTo>
                <a:cubicBezTo>
                  <a:pt x="1814387" y="344477"/>
                  <a:pt x="1796892" y="347456"/>
                  <a:pt x="1780154" y="353035"/>
                </a:cubicBezTo>
                <a:cubicBezTo>
                  <a:pt x="1773735" y="355175"/>
                  <a:pt x="1766812" y="356168"/>
                  <a:pt x="1760897" y="359454"/>
                </a:cubicBezTo>
                <a:cubicBezTo>
                  <a:pt x="1709553" y="387979"/>
                  <a:pt x="1738400" y="384335"/>
                  <a:pt x="1683871" y="397967"/>
                </a:cubicBezTo>
                <a:cubicBezTo>
                  <a:pt x="1666755" y="402246"/>
                  <a:pt x="1649259" y="405226"/>
                  <a:pt x="1632521" y="410805"/>
                </a:cubicBezTo>
                <a:cubicBezTo>
                  <a:pt x="1619683" y="415084"/>
                  <a:pt x="1607136" y="420361"/>
                  <a:pt x="1594008" y="423642"/>
                </a:cubicBezTo>
                <a:cubicBezTo>
                  <a:pt x="1585449" y="425782"/>
                  <a:pt x="1576593" y="426964"/>
                  <a:pt x="1568333" y="430061"/>
                </a:cubicBezTo>
                <a:cubicBezTo>
                  <a:pt x="1559373" y="433421"/>
                  <a:pt x="1551617" y="439539"/>
                  <a:pt x="1542657" y="442899"/>
                </a:cubicBezTo>
                <a:cubicBezTo>
                  <a:pt x="1534397" y="445997"/>
                  <a:pt x="1525465" y="446895"/>
                  <a:pt x="1516982" y="449318"/>
                </a:cubicBezTo>
                <a:cubicBezTo>
                  <a:pt x="1510476" y="451177"/>
                  <a:pt x="1504231" y="453878"/>
                  <a:pt x="1497725" y="455737"/>
                </a:cubicBezTo>
                <a:cubicBezTo>
                  <a:pt x="1488128" y="458478"/>
                  <a:pt x="1463054" y="463444"/>
                  <a:pt x="1452794" y="468574"/>
                </a:cubicBezTo>
                <a:cubicBezTo>
                  <a:pt x="1445893" y="472024"/>
                  <a:pt x="1440911" y="479143"/>
                  <a:pt x="1433537" y="481412"/>
                </a:cubicBezTo>
                <a:cubicBezTo>
                  <a:pt x="1412682" y="487829"/>
                  <a:pt x="1369349" y="494250"/>
                  <a:pt x="1369349" y="494250"/>
                </a:cubicBezTo>
                <a:cubicBezTo>
                  <a:pt x="1307265" y="540813"/>
                  <a:pt x="1373427" y="495420"/>
                  <a:pt x="1324417" y="519925"/>
                </a:cubicBezTo>
                <a:cubicBezTo>
                  <a:pt x="1296720" y="533774"/>
                  <a:pt x="1314945" y="532728"/>
                  <a:pt x="1285904" y="539181"/>
                </a:cubicBezTo>
                <a:cubicBezTo>
                  <a:pt x="1273199" y="542005"/>
                  <a:pt x="1260096" y="542777"/>
                  <a:pt x="1247391" y="545600"/>
                </a:cubicBezTo>
                <a:cubicBezTo>
                  <a:pt x="1214234" y="552969"/>
                  <a:pt x="1227302" y="562451"/>
                  <a:pt x="1176784" y="564857"/>
                </a:cubicBezTo>
                <a:lnTo>
                  <a:pt x="907194" y="577694"/>
                </a:lnTo>
                <a:cubicBezTo>
                  <a:pt x="898635" y="579834"/>
                  <a:pt x="890340" y="584113"/>
                  <a:pt x="881518" y="584113"/>
                </a:cubicBezTo>
                <a:cubicBezTo>
                  <a:pt x="806601" y="584113"/>
                  <a:pt x="731365" y="585537"/>
                  <a:pt x="656860" y="577694"/>
                </a:cubicBezTo>
                <a:cubicBezTo>
                  <a:pt x="647832" y="576744"/>
                  <a:pt x="643415" y="565411"/>
                  <a:pt x="637603" y="558438"/>
                </a:cubicBezTo>
                <a:cubicBezTo>
                  <a:pt x="587103" y="497837"/>
                  <a:pt x="656946" y="577823"/>
                  <a:pt x="618347" y="519925"/>
                </a:cubicBezTo>
                <a:cubicBezTo>
                  <a:pt x="613311" y="512372"/>
                  <a:pt x="604902" y="507642"/>
                  <a:pt x="599090" y="500668"/>
                </a:cubicBezTo>
                <a:cubicBezTo>
                  <a:pt x="576756" y="473868"/>
                  <a:pt x="598608" y="485530"/>
                  <a:pt x="566996" y="474993"/>
                </a:cubicBezTo>
                <a:cubicBezTo>
                  <a:pt x="564857" y="468574"/>
                  <a:pt x="564804" y="461020"/>
                  <a:pt x="560577" y="455737"/>
                </a:cubicBezTo>
                <a:cubicBezTo>
                  <a:pt x="548314" y="440407"/>
                  <a:pt x="537569" y="444232"/>
                  <a:pt x="522064" y="436480"/>
                </a:cubicBezTo>
                <a:cubicBezTo>
                  <a:pt x="515164" y="433030"/>
                  <a:pt x="509858" y="426775"/>
                  <a:pt x="502808" y="423642"/>
                </a:cubicBezTo>
                <a:cubicBezTo>
                  <a:pt x="490442" y="418147"/>
                  <a:pt x="475555" y="418311"/>
                  <a:pt x="464295" y="410805"/>
                </a:cubicBezTo>
                <a:cubicBezTo>
                  <a:pt x="457876" y="406526"/>
                  <a:pt x="452582" y="399584"/>
                  <a:pt x="445038" y="397967"/>
                </a:cubicBezTo>
                <a:cubicBezTo>
                  <a:pt x="421930" y="393015"/>
                  <a:pt x="397967" y="393688"/>
                  <a:pt x="374431" y="391548"/>
                </a:cubicBezTo>
                <a:cubicBezTo>
                  <a:pt x="320996" y="378189"/>
                  <a:pt x="373828" y="394456"/>
                  <a:pt x="329500" y="372292"/>
                </a:cubicBezTo>
                <a:cubicBezTo>
                  <a:pt x="323448" y="369266"/>
                  <a:pt x="316158" y="369159"/>
                  <a:pt x="310243" y="365873"/>
                </a:cubicBezTo>
                <a:cubicBezTo>
                  <a:pt x="296756" y="358380"/>
                  <a:pt x="271730" y="340198"/>
                  <a:pt x="271730" y="340198"/>
                </a:cubicBezTo>
                <a:cubicBezTo>
                  <a:pt x="259107" y="321264"/>
                  <a:pt x="258170" y="317130"/>
                  <a:pt x="239636" y="301685"/>
                </a:cubicBezTo>
                <a:cubicBezTo>
                  <a:pt x="212096" y="278735"/>
                  <a:pt x="226695" y="300277"/>
                  <a:pt x="201123" y="269591"/>
                </a:cubicBezTo>
                <a:cubicBezTo>
                  <a:pt x="180961" y="245397"/>
                  <a:pt x="192235" y="238813"/>
                  <a:pt x="149773" y="224659"/>
                </a:cubicBezTo>
                <a:lnTo>
                  <a:pt x="111260" y="211821"/>
                </a:lnTo>
                <a:cubicBezTo>
                  <a:pt x="104841" y="209682"/>
                  <a:pt x="97633" y="209156"/>
                  <a:pt x="92003" y="205402"/>
                </a:cubicBezTo>
                <a:cubicBezTo>
                  <a:pt x="85584" y="201123"/>
                  <a:pt x="78673" y="197503"/>
                  <a:pt x="72747" y="192565"/>
                </a:cubicBezTo>
                <a:cubicBezTo>
                  <a:pt x="23324" y="151379"/>
                  <a:pt x="82044" y="192344"/>
                  <a:pt x="34234" y="160471"/>
                </a:cubicBezTo>
                <a:cubicBezTo>
                  <a:pt x="25675" y="147633"/>
                  <a:pt x="7748" y="137365"/>
                  <a:pt x="8558" y="121958"/>
                </a:cubicBezTo>
                <a:cubicBezTo>
                  <a:pt x="10157" y="91584"/>
                  <a:pt x="6161" y="51646"/>
                  <a:pt x="11877" y="15345"/>
                </a:cubicBezTo>
                <a:lnTo>
                  <a:pt x="16098" y="0"/>
                </a:lnTo>
                <a:lnTo>
                  <a:pt x="0" y="0"/>
                </a:lnTo>
                <a:lnTo>
                  <a:pt x="0" y="1540363"/>
                </a:lnTo>
                <a:lnTo>
                  <a:pt x="234477" y="1584265"/>
                </a:lnTo>
                <a:lnTo>
                  <a:pt x="512026" y="1634009"/>
                </a:lnTo>
                <a:lnTo>
                  <a:pt x="790802" y="1682702"/>
                </a:lnTo>
                <a:lnTo>
                  <a:pt x="1070807" y="1724388"/>
                </a:lnTo>
                <a:lnTo>
                  <a:pt x="1349583" y="1766425"/>
                </a:lnTo>
                <a:lnTo>
                  <a:pt x="1629588" y="1805660"/>
                </a:lnTo>
                <a:lnTo>
                  <a:pt x="1905908" y="1839289"/>
                </a:lnTo>
                <a:lnTo>
                  <a:pt x="2185913" y="1871167"/>
                </a:lnTo>
                <a:lnTo>
                  <a:pt x="2450068" y="1898718"/>
                </a:lnTo>
                <a:lnTo>
                  <a:pt x="3243185" y="189871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166" name="Google Shape;166;p1"/>
          <p:cNvPicPr preferRelativeResize="0"/>
          <p:nvPr/>
        </p:nvPicPr>
        <p:blipFill rotWithShape="1">
          <a:blip r:embed="rId5">
            <a:alphaModFix/>
          </a:blip>
          <a:srcRect b="18502" l="0" r="0" t="0"/>
          <a:stretch/>
        </p:blipFill>
        <p:spPr>
          <a:xfrm>
            <a:off x="0" y="857251"/>
            <a:ext cx="8708573" cy="3992171"/>
          </a:xfrm>
          <a:custGeom>
            <a:rect b="b" l="l" r="r" t="t"/>
            <a:pathLst>
              <a:path extrusionOk="0" h="5322895" w="11611430">
                <a:moveTo>
                  <a:pt x="0" y="0"/>
                </a:moveTo>
                <a:lnTo>
                  <a:pt x="11611430" y="0"/>
                </a:lnTo>
                <a:lnTo>
                  <a:pt x="11611430" y="4911695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5514" y="5287726"/>
                </a:lnTo>
                <a:lnTo>
                  <a:pt x="4601441" y="4972173"/>
                </a:lnTo>
                <a:cubicBezTo>
                  <a:pt x="4573183" y="4924429"/>
                  <a:pt x="4553441" y="4869653"/>
                  <a:pt x="4514210" y="4830422"/>
                </a:cubicBezTo>
                <a:cubicBezTo>
                  <a:pt x="4481500" y="4797711"/>
                  <a:pt x="4446637" y="4767016"/>
                  <a:pt x="4416075" y="4732288"/>
                </a:cubicBezTo>
                <a:cubicBezTo>
                  <a:pt x="4366574" y="4676037"/>
                  <a:pt x="4327307" y="4610810"/>
                  <a:pt x="4274324" y="4557826"/>
                </a:cubicBezTo>
                <a:cubicBezTo>
                  <a:pt x="4263420" y="4546922"/>
                  <a:pt x="4251649" y="4536822"/>
                  <a:pt x="4241613" y="4525113"/>
                </a:cubicBezTo>
                <a:cubicBezTo>
                  <a:pt x="4229786" y="4511315"/>
                  <a:pt x="4220536" y="4495459"/>
                  <a:pt x="4208901" y="4481499"/>
                </a:cubicBezTo>
                <a:cubicBezTo>
                  <a:pt x="4192618" y="4461959"/>
                  <a:pt x="4176792" y="4450689"/>
                  <a:pt x="4154382" y="4437883"/>
                </a:cubicBezTo>
                <a:cubicBezTo>
                  <a:pt x="4140269" y="4429818"/>
                  <a:pt x="4124878" y="4424139"/>
                  <a:pt x="4110766" y="4416075"/>
                </a:cubicBezTo>
                <a:cubicBezTo>
                  <a:pt x="4099388" y="4409573"/>
                  <a:pt x="4088718" y="4401884"/>
                  <a:pt x="4078054" y="4394267"/>
                </a:cubicBezTo>
                <a:cubicBezTo>
                  <a:pt x="4063266" y="4383705"/>
                  <a:pt x="4050217" y="4370572"/>
                  <a:pt x="4034439" y="4361556"/>
                </a:cubicBezTo>
                <a:cubicBezTo>
                  <a:pt x="4023246" y="4355160"/>
                  <a:pt x="3966283" y="4341382"/>
                  <a:pt x="3958111" y="4339747"/>
                </a:cubicBezTo>
                <a:cubicBezTo>
                  <a:pt x="3936432" y="4335411"/>
                  <a:pt x="3914626" y="4331587"/>
                  <a:pt x="3892688" y="4328844"/>
                </a:cubicBezTo>
                <a:cubicBezTo>
                  <a:pt x="3823740" y="4320226"/>
                  <a:pt x="3782100" y="4321230"/>
                  <a:pt x="3718226" y="4307036"/>
                </a:cubicBezTo>
                <a:cubicBezTo>
                  <a:pt x="3696418" y="4302190"/>
                  <a:pt x="3658568" y="4285437"/>
                  <a:pt x="3641899" y="4274324"/>
                </a:cubicBezTo>
                <a:cubicBezTo>
                  <a:pt x="3633345" y="4268622"/>
                  <a:pt x="3629017" y="4257617"/>
                  <a:pt x="3620091" y="4252517"/>
                </a:cubicBezTo>
                <a:cubicBezTo>
                  <a:pt x="3603097" y="4242806"/>
                  <a:pt x="3583967" y="4237398"/>
                  <a:pt x="3565572" y="4230709"/>
                </a:cubicBezTo>
                <a:cubicBezTo>
                  <a:pt x="3543968" y="4222853"/>
                  <a:pt x="3500148" y="4208901"/>
                  <a:pt x="3500148" y="4208901"/>
                </a:cubicBezTo>
                <a:cubicBezTo>
                  <a:pt x="3475771" y="4184523"/>
                  <a:pt x="3478341" y="4197373"/>
                  <a:pt x="3478341" y="4176190"/>
                </a:cubicBezTo>
                <a:lnTo>
                  <a:pt x="3543764" y="4132574"/>
                </a:lnTo>
                <a:cubicBezTo>
                  <a:pt x="3511052" y="4128939"/>
                  <a:pt x="3478542" y="4121670"/>
                  <a:pt x="3445629" y="4121670"/>
                </a:cubicBezTo>
                <a:cubicBezTo>
                  <a:pt x="3427096" y="4121670"/>
                  <a:pt x="3409168" y="4128407"/>
                  <a:pt x="3391109" y="4132574"/>
                </a:cubicBezTo>
                <a:cubicBezTo>
                  <a:pt x="3361904" y="4139313"/>
                  <a:pt x="3332955" y="4147112"/>
                  <a:pt x="3303878" y="4154381"/>
                </a:cubicBezTo>
                <a:cubicBezTo>
                  <a:pt x="3289340" y="4158016"/>
                  <a:pt x="3274480" y="4160547"/>
                  <a:pt x="3260263" y="4165285"/>
                </a:cubicBezTo>
                <a:lnTo>
                  <a:pt x="3194839" y="4187093"/>
                </a:lnTo>
                <a:cubicBezTo>
                  <a:pt x="3183935" y="4190728"/>
                  <a:pt x="3173278" y="4195209"/>
                  <a:pt x="3162128" y="4197997"/>
                </a:cubicBezTo>
                <a:cubicBezTo>
                  <a:pt x="3096214" y="4214476"/>
                  <a:pt x="3132724" y="4204163"/>
                  <a:pt x="3053089" y="4230709"/>
                </a:cubicBezTo>
                <a:lnTo>
                  <a:pt x="2987666" y="4252517"/>
                </a:lnTo>
                <a:cubicBezTo>
                  <a:pt x="2976762" y="4256151"/>
                  <a:pt x="2966105" y="4260632"/>
                  <a:pt x="2954954" y="4263420"/>
                </a:cubicBezTo>
                <a:cubicBezTo>
                  <a:pt x="2925877" y="4270689"/>
                  <a:pt x="2896157" y="4275751"/>
                  <a:pt x="2867723" y="4285228"/>
                </a:cubicBezTo>
                <a:lnTo>
                  <a:pt x="2802300" y="4307036"/>
                </a:lnTo>
                <a:cubicBezTo>
                  <a:pt x="2795031" y="4314305"/>
                  <a:pt x="2789687" y="4324247"/>
                  <a:pt x="2780492" y="4328844"/>
                </a:cubicBezTo>
                <a:cubicBezTo>
                  <a:pt x="2759931" y="4339124"/>
                  <a:pt x="2736876" y="4343382"/>
                  <a:pt x="2715069" y="4350652"/>
                </a:cubicBezTo>
                <a:lnTo>
                  <a:pt x="2682357" y="4361556"/>
                </a:lnTo>
                <a:lnTo>
                  <a:pt x="2649646" y="4372459"/>
                </a:lnTo>
                <a:lnTo>
                  <a:pt x="2616933" y="4383363"/>
                </a:lnTo>
                <a:cubicBezTo>
                  <a:pt x="2609664" y="4390632"/>
                  <a:pt x="2603941" y="4399883"/>
                  <a:pt x="2595126" y="4405171"/>
                </a:cubicBezTo>
                <a:cubicBezTo>
                  <a:pt x="2530624" y="4443872"/>
                  <a:pt x="2594048" y="4382729"/>
                  <a:pt x="2529703" y="4437883"/>
                </a:cubicBezTo>
                <a:cubicBezTo>
                  <a:pt x="2514092" y="4451263"/>
                  <a:pt x="2500625" y="4466960"/>
                  <a:pt x="2486087" y="4481499"/>
                </a:cubicBezTo>
                <a:cubicBezTo>
                  <a:pt x="2475183" y="4492403"/>
                  <a:pt x="2466206" y="4505657"/>
                  <a:pt x="2453375" y="4514210"/>
                </a:cubicBezTo>
                <a:lnTo>
                  <a:pt x="2420664" y="4536017"/>
                </a:lnTo>
                <a:cubicBezTo>
                  <a:pt x="2413395" y="4546922"/>
                  <a:pt x="2407042" y="4558496"/>
                  <a:pt x="2398856" y="4568729"/>
                </a:cubicBezTo>
                <a:cubicBezTo>
                  <a:pt x="2392434" y="4576756"/>
                  <a:pt x="2382337" y="4581722"/>
                  <a:pt x="2377048" y="4590537"/>
                </a:cubicBezTo>
                <a:cubicBezTo>
                  <a:pt x="2371134" y="4600393"/>
                  <a:pt x="2370672" y="4612684"/>
                  <a:pt x="2366144" y="4623249"/>
                </a:cubicBezTo>
                <a:cubicBezTo>
                  <a:pt x="2359741" y="4638189"/>
                  <a:pt x="2350374" y="4651772"/>
                  <a:pt x="2344336" y="4666865"/>
                </a:cubicBezTo>
                <a:cubicBezTo>
                  <a:pt x="2335799" y="4688208"/>
                  <a:pt x="2335280" y="4713161"/>
                  <a:pt x="2322528" y="4732288"/>
                </a:cubicBezTo>
                <a:cubicBezTo>
                  <a:pt x="2315259" y="4743192"/>
                  <a:pt x="2306582" y="4753278"/>
                  <a:pt x="2300721" y="4764999"/>
                </a:cubicBezTo>
                <a:cubicBezTo>
                  <a:pt x="2296862" y="4772717"/>
                  <a:pt x="2272055" y="4834699"/>
                  <a:pt x="2268010" y="4852231"/>
                </a:cubicBezTo>
                <a:cubicBezTo>
                  <a:pt x="2231919" y="5008621"/>
                  <a:pt x="2261653" y="4914917"/>
                  <a:pt x="2235297" y="4993981"/>
                </a:cubicBezTo>
                <a:cubicBezTo>
                  <a:pt x="2233101" y="5029118"/>
                  <a:pt x="2231590" y="5057039"/>
                  <a:pt x="2230567" y="5079209"/>
                </a:cubicBezTo>
                <a:lnTo>
                  <a:pt x="2229538" y="5104344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67" name="Google Shape;167;p1"/>
          <p:cNvSpPr txBox="1"/>
          <p:nvPr>
            <p:ph type="ctrTitle"/>
          </p:nvPr>
        </p:nvSpPr>
        <p:spPr>
          <a:xfrm>
            <a:off x="1403407" y="1451503"/>
            <a:ext cx="6337187" cy="18160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/>
              <a:t>TAKLIMAT PEPERIKSAAN</a:t>
            </a:r>
            <a:endParaRPr/>
          </a:p>
        </p:txBody>
      </p:sp>
      <p:sp>
        <p:nvSpPr>
          <p:cNvPr id="168" name="Google Shape;168;p1"/>
          <p:cNvSpPr txBox="1"/>
          <p:nvPr>
            <p:ph idx="1" type="subTitle"/>
          </p:nvPr>
        </p:nvSpPr>
        <p:spPr>
          <a:xfrm>
            <a:off x="1872853" y="3510881"/>
            <a:ext cx="5398295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KESIHATAN HAIWAN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21 APRIL 2021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"/>
          <p:cNvSpPr/>
          <p:nvPr/>
        </p:nvSpPr>
        <p:spPr>
          <a:xfrm>
            <a:off x="-2381" y="0"/>
            <a:ext cx="3490721" cy="6856214"/>
          </a:xfrm>
          <a:prstGeom prst="rect">
            <a:avLst/>
          </a:prstGeom>
          <a:blipFill rotWithShape="1">
            <a:blip r:embed="rId4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2"/>
          <p:cNvPicPr preferRelativeResize="0"/>
          <p:nvPr/>
        </p:nvPicPr>
        <p:blipFill rotWithShape="1">
          <a:blip r:embed="rId5">
            <a:alphaModFix/>
          </a:blip>
          <a:srcRect b="0" l="0" r="61893" t="0"/>
          <a:stretch/>
        </p:blipFill>
        <p:spPr>
          <a:xfrm>
            <a:off x="0" y="0"/>
            <a:ext cx="3483577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"/>
          <p:cNvSpPr txBox="1"/>
          <p:nvPr>
            <p:ph type="title"/>
          </p:nvPr>
        </p:nvSpPr>
        <p:spPr>
          <a:xfrm>
            <a:off x="514350" y="643466"/>
            <a:ext cx="2513648" cy="4995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SUKATAN KESIHATAN HAIWAN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7" name="Google Shape;177;p2"/>
          <p:cNvSpPr/>
          <p:nvPr/>
        </p:nvSpPr>
        <p:spPr>
          <a:xfrm>
            <a:off x="3488340" y="-2"/>
            <a:ext cx="5653278" cy="685621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8" name="Google Shape;178;p2"/>
          <p:cNvGrpSpPr/>
          <p:nvPr/>
        </p:nvGrpSpPr>
        <p:grpSpPr>
          <a:xfrm>
            <a:off x="4100631" y="1055916"/>
            <a:ext cx="4414719" cy="4414719"/>
            <a:chOff x="0" y="251245"/>
            <a:chExt cx="4414719" cy="4414719"/>
          </a:xfrm>
        </p:grpSpPr>
        <p:sp>
          <p:nvSpPr>
            <p:cNvPr id="179" name="Google Shape;179;p2"/>
            <p:cNvSpPr/>
            <p:nvPr/>
          </p:nvSpPr>
          <p:spPr>
            <a:xfrm>
              <a:off x="0" y="251245"/>
              <a:ext cx="4414719" cy="4414719"/>
            </a:xfrm>
            <a:prstGeom prst="diamond">
              <a:avLst/>
            </a:prstGeom>
            <a:solidFill>
              <a:srgbClr val="CDD5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419398" y="670644"/>
              <a:ext cx="1721740" cy="1721740"/>
            </a:xfrm>
            <a:prstGeom prst="roundRect">
              <a:avLst>
                <a:gd fmla="val 16667" name="adj"/>
              </a:avLst>
            </a:prstGeom>
            <a:solidFill>
              <a:srgbClr val="467BCF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2"/>
            <p:cNvSpPr txBox="1"/>
            <p:nvPr/>
          </p:nvSpPr>
          <p:spPr>
            <a:xfrm>
              <a:off x="503446" y="754692"/>
              <a:ext cx="1553644" cy="15536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Kesihatan gerompok</a:t>
              </a: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2273580" y="670644"/>
              <a:ext cx="1721740" cy="1721740"/>
            </a:xfrm>
            <a:prstGeom prst="roundRect">
              <a:avLst>
                <a:gd fmla="val 16667" name="adj"/>
              </a:avLst>
            </a:prstGeom>
            <a:solidFill>
              <a:srgbClr val="439AC7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"/>
            <p:cNvSpPr txBox="1"/>
            <p:nvPr/>
          </p:nvSpPr>
          <p:spPr>
            <a:xfrm>
              <a:off x="2357628" y="754692"/>
              <a:ext cx="1553644" cy="15536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Prinsip kesihatan dan kebersihan</a:t>
              </a: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419398" y="2524826"/>
              <a:ext cx="1721740" cy="1721740"/>
            </a:xfrm>
            <a:prstGeom prst="roundRect">
              <a:avLst>
                <a:gd fmla="val 16667" name="adj"/>
              </a:avLst>
            </a:prstGeom>
            <a:solidFill>
              <a:srgbClr val="42B8B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2"/>
            <p:cNvSpPr txBox="1"/>
            <p:nvPr/>
          </p:nvSpPr>
          <p:spPr>
            <a:xfrm>
              <a:off x="503446" y="2608874"/>
              <a:ext cx="1553644" cy="15536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Post mortem</a:t>
              </a: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2273580" y="2524826"/>
              <a:ext cx="1721740" cy="1721740"/>
            </a:xfrm>
            <a:prstGeom prst="roundRect">
              <a:avLst>
                <a:gd fmla="val 16667" name="adj"/>
              </a:avLst>
            </a:prstGeom>
            <a:solidFill>
              <a:srgbClr val="45B096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2"/>
            <p:cNvSpPr txBox="1"/>
            <p:nvPr/>
          </p:nvSpPr>
          <p:spPr>
            <a:xfrm>
              <a:off x="2357628" y="2608874"/>
              <a:ext cx="1553644" cy="15536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Ujian makmal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"/>
          <p:cNvSpPr/>
          <p:nvPr/>
        </p:nvSpPr>
        <p:spPr>
          <a:xfrm flipH="1">
            <a:off x="0" y="-2"/>
            <a:ext cx="3094482" cy="6858002"/>
          </a:xfrm>
          <a:custGeom>
            <a:rect b="b" l="l" r="r" t="t"/>
            <a:pathLst>
              <a:path extrusionOk="0" h="6858002" w="4125976">
                <a:moveTo>
                  <a:pt x="4125976" y="0"/>
                </a:moveTo>
                <a:lnTo>
                  <a:pt x="1300393" y="0"/>
                </a:lnTo>
                <a:lnTo>
                  <a:pt x="1300393" y="2"/>
                </a:lnTo>
                <a:lnTo>
                  <a:pt x="1155520" y="2"/>
                </a:lnTo>
                <a:lnTo>
                  <a:pt x="1074856" y="88573"/>
                </a:lnTo>
                <a:cubicBezTo>
                  <a:pt x="422987" y="841260"/>
                  <a:pt x="0" y="2042663"/>
                  <a:pt x="0" y="3396600"/>
                </a:cubicBezTo>
                <a:cubicBezTo>
                  <a:pt x="0" y="4846647"/>
                  <a:pt x="488259" y="6121285"/>
                  <a:pt x="1222540" y="6858002"/>
                </a:cubicBezTo>
                <a:cubicBezTo>
                  <a:pt x="4125598" y="6858002"/>
                  <a:pt x="4125598" y="6858002"/>
                  <a:pt x="4125598" y="6858002"/>
                </a:cubicBezTo>
                <a:lnTo>
                  <a:pt x="4125976" y="6857600"/>
                </a:lnTo>
                <a:close/>
              </a:path>
            </a:pathLst>
          </a:custGeom>
          <a:blipFill rotWithShape="1">
            <a:blip r:embed="rId3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3"/>
          <p:cNvSpPr txBox="1"/>
          <p:nvPr>
            <p:ph type="title"/>
          </p:nvPr>
        </p:nvSpPr>
        <p:spPr>
          <a:xfrm>
            <a:off x="514350" y="643466"/>
            <a:ext cx="1943100" cy="4995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lang="en-US" sz="3000">
                <a:solidFill>
                  <a:srgbClr val="FFFFFF"/>
                </a:solidFill>
              </a:rPr>
              <a:t>KESIHATAN HAIWAN</a:t>
            </a:r>
            <a:endParaRPr/>
          </a:p>
        </p:txBody>
      </p:sp>
      <p:grpSp>
        <p:nvGrpSpPr>
          <p:cNvPr id="195" name="Google Shape;195;p3"/>
          <p:cNvGrpSpPr/>
          <p:nvPr/>
        </p:nvGrpSpPr>
        <p:grpSpPr>
          <a:xfrm>
            <a:off x="3606450" y="910657"/>
            <a:ext cx="4908899" cy="4802266"/>
            <a:chOff x="0" y="8957"/>
            <a:chExt cx="4908899" cy="4802266"/>
          </a:xfrm>
        </p:grpSpPr>
        <p:sp>
          <p:nvSpPr>
            <p:cNvPr id="196" name="Google Shape;196;p3"/>
            <p:cNvSpPr/>
            <p:nvPr/>
          </p:nvSpPr>
          <p:spPr>
            <a:xfrm>
              <a:off x="0" y="8957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EA03E"/>
                </a:gs>
                <a:gs pos="100000">
                  <a:srgbClr val="B78228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3"/>
            <p:cNvSpPr txBox="1"/>
            <p:nvPr/>
          </p:nvSpPr>
          <p:spPr>
            <a:xfrm>
              <a:off x="36845" y="45802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A. Kesihatan gerompok</a:t>
              </a: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0" y="818455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E8D40"/>
                </a:gs>
                <a:gs pos="100000">
                  <a:srgbClr val="B8732A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3"/>
            <p:cNvSpPr txBox="1"/>
            <p:nvPr/>
          </p:nvSpPr>
          <p:spPr>
            <a:xfrm>
              <a:off x="36845" y="855300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definisi dan aktiviti/program kesihatan gerompok</a:t>
              </a: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0" y="1627953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F7F45"/>
                </a:gs>
                <a:gs pos="100000">
                  <a:srgbClr val="BB652A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3"/>
            <p:cNvSpPr txBox="1"/>
            <p:nvPr/>
          </p:nvSpPr>
          <p:spPr>
            <a:xfrm>
              <a:off x="36845" y="1664798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persediaan dan asas rawatan lapangan</a:t>
              </a: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0" y="2437451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07147"/>
                </a:gs>
                <a:gs pos="100000">
                  <a:srgbClr val="BF562B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3"/>
            <p:cNvSpPr txBox="1"/>
            <p:nvPr/>
          </p:nvSpPr>
          <p:spPr>
            <a:xfrm>
              <a:off x="36845" y="2474296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(ambulatori)</a:t>
              </a: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0" y="3246948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0654B"/>
                </a:gs>
                <a:gs pos="100000">
                  <a:srgbClr val="C3472C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3"/>
            <p:cNvSpPr txBox="1"/>
            <p:nvPr/>
          </p:nvSpPr>
          <p:spPr>
            <a:xfrm>
              <a:off x="36845" y="3283793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prinsip asas dan kawalan wabak penyakit- program kawalan penyakit Jabatan</a:t>
              </a: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0" y="4056446"/>
              <a:ext cx="4908899" cy="75477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15850"/>
                </a:gs>
                <a:gs pos="100000">
                  <a:srgbClr val="C7362D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3"/>
            <p:cNvSpPr txBox="1"/>
            <p:nvPr/>
          </p:nvSpPr>
          <p:spPr>
            <a:xfrm>
              <a:off x="36845" y="4093291"/>
              <a:ext cx="4835209" cy="681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personal protective equipment (PPE)- tujuan, kelengkapan PPE, implikasi 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4"/>
          <p:cNvSpPr/>
          <p:nvPr/>
        </p:nvSpPr>
        <p:spPr>
          <a:xfrm>
            <a:off x="-2381" y="0"/>
            <a:ext cx="3490721" cy="6856214"/>
          </a:xfrm>
          <a:prstGeom prst="rect">
            <a:avLst/>
          </a:prstGeom>
          <a:blipFill rotWithShape="1">
            <a:blip r:embed="rId4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4" name="Google Shape;214;p4"/>
          <p:cNvPicPr preferRelativeResize="0"/>
          <p:nvPr/>
        </p:nvPicPr>
        <p:blipFill rotWithShape="1">
          <a:blip r:embed="rId5">
            <a:alphaModFix/>
          </a:blip>
          <a:srcRect b="0" l="0" r="61893" t="0"/>
          <a:stretch/>
        </p:blipFill>
        <p:spPr>
          <a:xfrm>
            <a:off x="0" y="0"/>
            <a:ext cx="3483577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4"/>
          <p:cNvSpPr txBox="1"/>
          <p:nvPr>
            <p:ph type="title"/>
          </p:nvPr>
        </p:nvSpPr>
        <p:spPr>
          <a:xfrm>
            <a:off x="514350" y="643466"/>
            <a:ext cx="2513648" cy="4995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KESIHATAN HAIWAN</a:t>
            </a:r>
            <a:endParaRPr/>
          </a:p>
        </p:txBody>
      </p:sp>
      <p:sp>
        <p:nvSpPr>
          <p:cNvPr id="216" name="Google Shape;216;p4"/>
          <p:cNvSpPr/>
          <p:nvPr/>
        </p:nvSpPr>
        <p:spPr>
          <a:xfrm>
            <a:off x="3488340" y="-2"/>
            <a:ext cx="5653278" cy="685621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7" name="Google Shape;217;p4"/>
          <p:cNvGrpSpPr/>
          <p:nvPr/>
        </p:nvGrpSpPr>
        <p:grpSpPr>
          <a:xfrm>
            <a:off x="4100631" y="826289"/>
            <a:ext cx="4414719" cy="4873974"/>
            <a:chOff x="0" y="21618"/>
            <a:chExt cx="4414719" cy="4873974"/>
          </a:xfrm>
        </p:grpSpPr>
        <p:sp>
          <p:nvSpPr>
            <p:cNvPr id="218" name="Google Shape;218;p4"/>
            <p:cNvSpPr/>
            <p:nvPr/>
          </p:nvSpPr>
          <p:spPr>
            <a:xfrm>
              <a:off x="0" y="21618"/>
              <a:ext cx="4414719" cy="1173133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4"/>
            <p:cNvSpPr txBox="1"/>
            <p:nvPr/>
          </p:nvSpPr>
          <p:spPr>
            <a:xfrm>
              <a:off x="57268" y="78886"/>
              <a:ext cx="4300183" cy="1058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0000" lIns="80000" spcFirstLastPara="1" rIns="80000" wrap="square" tIns="8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b="0" i="0" lang="en-US" sz="2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B. Prinsip kesihatan dan kebersihan</a:t>
              </a:r>
              <a:endParaRPr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0" y="1255231"/>
              <a:ext cx="4414719" cy="1173133"/>
            </a:xfrm>
            <a:prstGeom prst="roundRect">
              <a:avLst>
                <a:gd fmla="val 16667" name="adj"/>
              </a:avLst>
            </a:prstGeom>
            <a:solidFill>
              <a:srgbClr val="DE8037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4"/>
            <p:cNvSpPr txBox="1"/>
            <p:nvPr/>
          </p:nvSpPr>
          <p:spPr>
            <a:xfrm>
              <a:off x="57268" y="1312499"/>
              <a:ext cx="4300183" cy="1058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0000" lIns="80000" spcFirstLastPara="1" rIns="80000" wrap="square" tIns="8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b="0" i="0" lang="en-US" sz="2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jenis dan bentuk ubatan- jenis ubat untuk rawatan lazim</a:t>
              </a:r>
              <a:endParaRPr/>
            </a:p>
          </p:txBody>
        </p:sp>
        <p:sp>
          <p:nvSpPr>
            <p:cNvPr id="222" name="Google Shape;222;p4"/>
            <p:cNvSpPr/>
            <p:nvPr/>
          </p:nvSpPr>
          <p:spPr>
            <a:xfrm>
              <a:off x="0" y="2488845"/>
              <a:ext cx="4414719" cy="1173133"/>
            </a:xfrm>
            <a:prstGeom prst="roundRect">
              <a:avLst>
                <a:gd fmla="val 16667" name="adj"/>
              </a:avLst>
            </a:prstGeom>
            <a:solidFill>
              <a:srgbClr val="DF683F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4"/>
            <p:cNvSpPr txBox="1"/>
            <p:nvPr/>
          </p:nvSpPr>
          <p:spPr>
            <a:xfrm>
              <a:off x="57268" y="2546113"/>
              <a:ext cx="4300183" cy="1058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0000" lIns="80000" spcFirstLastPara="1" rIns="80000" wrap="square" tIns="8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b="0" i="0" lang="en-US" sz="2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pembasmian kuman- peralatan,kenderaan dan personel ketika wabak</a:t>
              </a:r>
              <a:endParaRPr/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0" y="3722459"/>
              <a:ext cx="4414719" cy="1173133"/>
            </a:xfrm>
            <a:prstGeom prst="roundRect">
              <a:avLst>
                <a:gd fmla="val 16667" name="adj"/>
              </a:avLst>
            </a:prstGeom>
            <a:solidFill>
              <a:srgbClr val="E15046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4"/>
            <p:cNvSpPr txBox="1"/>
            <p:nvPr/>
          </p:nvSpPr>
          <p:spPr>
            <a:xfrm>
              <a:off x="57268" y="3779727"/>
              <a:ext cx="4300183" cy="1058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0000" lIns="80000" spcFirstLastPara="1" rIns="80000" wrap="square" tIns="80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b="0" i="0" lang="en-US" sz="2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asepsis-teknik,tujuan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"/>
          <p:cNvSpPr txBox="1"/>
          <p:nvPr>
            <p:ph type="title"/>
          </p:nvPr>
        </p:nvSpPr>
        <p:spPr>
          <a:xfrm>
            <a:off x="514350" y="609600"/>
            <a:ext cx="3914775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KESIHATAN HAIWAN</a:t>
            </a:r>
            <a:endParaRPr/>
          </a:p>
        </p:txBody>
      </p:sp>
      <p:grpSp>
        <p:nvGrpSpPr>
          <p:cNvPr id="231" name="Google Shape;231;p5"/>
          <p:cNvGrpSpPr/>
          <p:nvPr/>
        </p:nvGrpSpPr>
        <p:grpSpPr>
          <a:xfrm>
            <a:off x="514350" y="2696530"/>
            <a:ext cx="3914775" cy="2540205"/>
            <a:chOff x="0" y="554463"/>
            <a:chExt cx="3914775" cy="2540205"/>
          </a:xfrm>
        </p:grpSpPr>
        <p:sp>
          <p:nvSpPr>
            <p:cNvPr id="232" name="Google Shape;232;p5"/>
            <p:cNvSpPr/>
            <p:nvPr/>
          </p:nvSpPr>
          <p:spPr>
            <a:xfrm>
              <a:off x="0" y="554463"/>
              <a:ext cx="3914775" cy="45571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50B49A"/>
                </a:gs>
                <a:gs pos="100000">
                  <a:srgbClr val="3A927C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381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5"/>
            <p:cNvSpPr txBox="1"/>
            <p:nvPr/>
          </p:nvSpPr>
          <p:spPr>
            <a:xfrm>
              <a:off x="22246" y="576709"/>
              <a:ext cx="3870283" cy="411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C. Post mortem</a:t>
              </a:r>
              <a:endParaRPr/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0" y="1010178"/>
              <a:ext cx="3914775" cy="20844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5"/>
            <p:cNvSpPr txBox="1"/>
            <p:nvPr/>
          </p:nvSpPr>
          <p:spPr>
            <a:xfrm>
              <a:off x="0" y="1010178"/>
              <a:ext cx="3914775" cy="20844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4125" lIns="124275" spcFirstLastPara="1" rIns="135125" wrap="square" tIns="2412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teknik post mortem dan kaedah pengambilan/penyimpanan/penghantaran sampel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tujuan penyiasatan penyakit/sampel yang sesuai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persediaan- maklumat, peralatan PM, pakaian, disinfeksi, kelengkapan pengambilan sampel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pemeriksaan fizikal dan luar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"/>
          <p:cNvSpPr txBox="1"/>
          <p:nvPr>
            <p:ph type="title"/>
          </p:nvPr>
        </p:nvSpPr>
        <p:spPr>
          <a:xfrm>
            <a:off x="514350" y="609600"/>
            <a:ext cx="7598569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KESIHATAN HAIWAN</a:t>
            </a:r>
            <a:endParaRPr/>
          </a:p>
        </p:txBody>
      </p:sp>
      <p:grpSp>
        <p:nvGrpSpPr>
          <p:cNvPr id="241" name="Google Shape;241;p6"/>
          <p:cNvGrpSpPr/>
          <p:nvPr/>
        </p:nvGrpSpPr>
        <p:grpSpPr>
          <a:xfrm>
            <a:off x="514350" y="2417633"/>
            <a:ext cx="7598568" cy="3362332"/>
            <a:chOff x="0" y="11233"/>
            <a:chExt cx="7598568" cy="3362332"/>
          </a:xfrm>
        </p:grpSpPr>
        <p:sp>
          <p:nvSpPr>
            <p:cNvPr id="242" name="Google Shape;242;p6"/>
            <p:cNvSpPr/>
            <p:nvPr/>
          </p:nvSpPr>
          <p:spPr>
            <a:xfrm>
              <a:off x="0" y="11233"/>
              <a:ext cx="7598568" cy="635602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6"/>
            <p:cNvSpPr txBox="1"/>
            <p:nvPr/>
          </p:nvSpPr>
          <p:spPr>
            <a:xfrm>
              <a:off x="31028" y="42261"/>
              <a:ext cx="7536512" cy="5735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C. Post mortem </a:t>
              </a: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0" y="692915"/>
              <a:ext cx="7598568" cy="635602"/>
            </a:xfrm>
            <a:prstGeom prst="roundRect">
              <a:avLst>
                <a:gd fmla="val 16667" name="adj"/>
              </a:avLst>
            </a:prstGeom>
            <a:solidFill>
              <a:srgbClr val="DD8735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6"/>
            <p:cNvSpPr txBox="1"/>
            <p:nvPr/>
          </p:nvSpPr>
          <p:spPr>
            <a:xfrm>
              <a:off x="31028" y="723943"/>
              <a:ext cx="7536512" cy="5735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teknik post mortem dan kaedah pengambilan/penyimpanan/penghantaran sampel.</a:t>
              </a:r>
              <a:endParaRPr/>
            </a:p>
          </p:txBody>
        </p:sp>
        <p:sp>
          <p:nvSpPr>
            <p:cNvPr id="246" name="Google Shape;246;p6"/>
            <p:cNvSpPr/>
            <p:nvPr/>
          </p:nvSpPr>
          <p:spPr>
            <a:xfrm>
              <a:off x="0" y="1374598"/>
              <a:ext cx="7598568" cy="635602"/>
            </a:xfrm>
            <a:prstGeom prst="roundRect">
              <a:avLst>
                <a:gd fmla="val 16667" name="adj"/>
              </a:avLst>
            </a:prstGeom>
            <a:solidFill>
              <a:srgbClr val="DE743B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6"/>
            <p:cNvSpPr txBox="1"/>
            <p:nvPr/>
          </p:nvSpPr>
          <p:spPr>
            <a:xfrm>
              <a:off x="31028" y="1405626"/>
              <a:ext cx="7536512" cy="5735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Pemeriksaan fizikal dan luaran.</a:t>
              </a:r>
              <a:endParaRPr/>
            </a:p>
          </p:txBody>
        </p:sp>
        <p:sp>
          <p:nvSpPr>
            <p:cNvPr id="248" name="Google Shape;248;p6"/>
            <p:cNvSpPr/>
            <p:nvPr/>
          </p:nvSpPr>
          <p:spPr>
            <a:xfrm>
              <a:off x="0" y="2056280"/>
              <a:ext cx="7598568" cy="635602"/>
            </a:xfrm>
            <a:prstGeom prst="roundRect">
              <a:avLst>
                <a:gd fmla="val 16667" name="adj"/>
              </a:avLst>
            </a:prstGeom>
            <a:solidFill>
              <a:srgbClr val="DF6241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6"/>
            <p:cNvSpPr txBox="1"/>
            <p:nvPr/>
          </p:nvSpPr>
          <p:spPr>
            <a:xfrm>
              <a:off x="31028" y="2087308"/>
              <a:ext cx="7536512" cy="5735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Tujuan penyiasatan penyakit/sampel yang sesuai.</a:t>
              </a:r>
              <a:endParaRPr/>
            </a:p>
          </p:txBody>
        </p:sp>
        <p:sp>
          <p:nvSpPr>
            <p:cNvPr id="250" name="Google Shape;250;p6"/>
            <p:cNvSpPr/>
            <p:nvPr/>
          </p:nvSpPr>
          <p:spPr>
            <a:xfrm>
              <a:off x="0" y="2737963"/>
              <a:ext cx="7598568" cy="635602"/>
            </a:xfrm>
            <a:prstGeom prst="roundRect">
              <a:avLst>
                <a:gd fmla="val 16667" name="adj"/>
              </a:avLst>
            </a:prstGeom>
            <a:solidFill>
              <a:srgbClr val="E15046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6"/>
            <p:cNvSpPr txBox="1"/>
            <p:nvPr/>
          </p:nvSpPr>
          <p:spPr>
            <a:xfrm>
              <a:off x="31028" y="2768991"/>
              <a:ext cx="7536512" cy="5735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Persediaan- maklumat, peralatan PM, pakaian disinfeksi, kelengkapan pengambilan sampel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7"/>
          <p:cNvSpPr txBox="1"/>
          <p:nvPr>
            <p:ph type="title"/>
          </p:nvPr>
        </p:nvSpPr>
        <p:spPr>
          <a:xfrm>
            <a:off x="514350" y="609600"/>
            <a:ext cx="7598569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KESIHATAN HAIWAN</a:t>
            </a:r>
            <a:endParaRPr/>
          </a:p>
        </p:txBody>
      </p:sp>
      <p:grpSp>
        <p:nvGrpSpPr>
          <p:cNvPr id="257" name="Google Shape;257;p7"/>
          <p:cNvGrpSpPr/>
          <p:nvPr/>
        </p:nvGrpSpPr>
        <p:grpSpPr>
          <a:xfrm>
            <a:off x="514350" y="2530099"/>
            <a:ext cx="7598568" cy="3137399"/>
            <a:chOff x="0" y="123699"/>
            <a:chExt cx="7598568" cy="3137399"/>
          </a:xfrm>
        </p:grpSpPr>
        <p:sp>
          <p:nvSpPr>
            <p:cNvPr id="258" name="Google Shape;258;p7"/>
            <p:cNvSpPr/>
            <p:nvPr/>
          </p:nvSpPr>
          <p:spPr>
            <a:xfrm>
              <a:off x="0" y="123699"/>
              <a:ext cx="7598568" cy="719549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7"/>
            <p:cNvSpPr txBox="1"/>
            <p:nvPr/>
          </p:nvSpPr>
          <p:spPr>
            <a:xfrm>
              <a:off x="35125" y="158824"/>
              <a:ext cx="7528318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C. Post mortem (samb)</a:t>
              </a:r>
              <a:endParaRPr/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0" y="929649"/>
              <a:ext cx="7598568" cy="719549"/>
            </a:xfrm>
            <a:prstGeom prst="roundRect">
              <a:avLst>
                <a:gd fmla="val 16667" name="adj"/>
              </a:avLst>
            </a:prstGeom>
            <a:solidFill>
              <a:srgbClr val="DE8037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7"/>
            <p:cNvSpPr txBox="1"/>
            <p:nvPr/>
          </p:nvSpPr>
          <p:spPr>
            <a:xfrm>
              <a:off x="35125" y="964774"/>
              <a:ext cx="7528318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teknik bedah siasat ruminan dan non ruminan.</a:t>
              </a:r>
              <a:endParaRPr/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0" y="1735599"/>
              <a:ext cx="7598568" cy="719549"/>
            </a:xfrm>
            <a:prstGeom prst="roundRect">
              <a:avLst>
                <a:gd fmla="val 16667" name="adj"/>
              </a:avLst>
            </a:prstGeom>
            <a:solidFill>
              <a:srgbClr val="DF683F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7"/>
            <p:cNvSpPr txBox="1"/>
            <p:nvPr/>
          </p:nvSpPr>
          <p:spPr>
            <a:xfrm>
              <a:off x="35125" y="1770724"/>
              <a:ext cx="7528318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pengambilan sampel analisa racun.</a:t>
              </a:r>
              <a:endParaRPr/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0" y="2541549"/>
              <a:ext cx="7598568" cy="719549"/>
            </a:xfrm>
            <a:prstGeom prst="roundRect">
              <a:avLst>
                <a:gd fmla="val 16667" name="adj"/>
              </a:avLst>
            </a:prstGeom>
            <a:solidFill>
              <a:srgbClr val="E15046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7"/>
            <p:cNvSpPr txBox="1"/>
            <p:nvPr/>
          </p:nvSpPr>
          <p:spPr>
            <a:xfrm>
              <a:off x="35125" y="2576674"/>
              <a:ext cx="7528318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teknik pengambilan sampel histopatologi.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8"/>
          <p:cNvSpPr/>
          <p:nvPr/>
        </p:nvSpPr>
        <p:spPr>
          <a:xfrm>
            <a:off x="-2381" y="-1786"/>
            <a:ext cx="9141618" cy="68562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1" name="Google Shape;271;p8"/>
          <p:cNvPicPr preferRelativeResize="0"/>
          <p:nvPr/>
        </p:nvPicPr>
        <p:blipFill rotWithShape="1">
          <a:blip r:embed="rId4">
            <a:alphaModFix amt="39000"/>
          </a:blip>
          <a:srcRect b="0" l="0" r="0" t="0"/>
          <a:stretch/>
        </p:blipFill>
        <p:spPr>
          <a:xfrm>
            <a:off x="0" y="0"/>
            <a:ext cx="9141618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8"/>
          <p:cNvSpPr txBox="1"/>
          <p:nvPr>
            <p:ph type="title"/>
          </p:nvPr>
        </p:nvSpPr>
        <p:spPr>
          <a:xfrm>
            <a:off x="514350" y="609600"/>
            <a:ext cx="7598569" cy="1456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KESIHATAN HAIWAN</a:t>
            </a:r>
            <a:endParaRPr/>
          </a:p>
        </p:txBody>
      </p:sp>
      <p:grpSp>
        <p:nvGrpSpPr>
          <p:cNvPr id="273" name="Google Shape;273;p8"/>
          <p:cNvGrpSpPr/>
          <p:nvPr/>
        </p:nvGrpSpPr>
        <p:grpSpPr>
          <a:xfrm>
            <a:off x="514350" y="2144290"/>
            <a:ext cx="7598569" cy="3644685"/>
            <a:chOff x="0" y="2223"/>
            <a:chExt cx="7598569" cy="3644685"/>
          </a:xfrm>
        </p:grpSpPr>
        <p:sp>
          <p:nvSpPr>
            <p:cNvPr id="274" name="Google Shape;274;p8"/>
            <p:cNvSpPr/>
            <p:nvPr/>
          </p:nvSpPr>
          <p:spPr>
            <a:xfrm>
              <a:off x="0" y="2223"/>
              <a:ext cx="7598569" cy="887445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 cap="rnd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 txBox="1"/>
            <p:nvPr/>
          </p:nvSpPr>
          <p:spPr>
            <a:xfrm>
              <a:off x="43321" y="45544"/>
              <a:ext cx="7511927" cy="8008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0950" lIns="140950" spcFirstLastPara="1" rIns="140950" wrap="square" tIns="14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700"/>
                <a:buFont typeface="Calibri"/>
                <a:buNone/>
              </a:pPr>
              <a:r>
                <a:rPr b="0" i="0" lang="en-US" sz="3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D. Ujian Makmal</a:t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0" y="889668"/>
              <a:ext cx="7598569" cy="2757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 txBox="1"/>
            <p:nvPr/>
          </p:nvSpPr>
          <p:spPr>
            <a:xfrm>
              <a:off x="0" y="889668"/>
              <a:ext cx="7598569" cy="2757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975" lIns="241250" spcFirstLastPara="1" rIns="263125" wrap="square" tIns="46975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Char char="•"/>
              </a:pPr>
              <a:r>
                <a:rPr b="0" i="0" lang="en-US" sz="2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ujian-ujian asas- jenis sampel untuk penyakit lazim, ujian asas di makmal</a:t>
              </a:r>
              <a:endParaRPr/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Char char="•"/>
              </a:pPr>
              <a:r>
                <a:rPr b="0" i="0" lang="en-US" sz="2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pengisian borang makmal- jenis-jenis borang, maklumat penting dalam borang,cara pengisian borang</a:t>
              </a:r>
              <a:endParaRPr b="0" i="0" sz="2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Char char="•"/>
              </a:pPr>
              <a:r>
                <a:rPr b="0" i="0" lang="en-US" sz="2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ujian air dan makanan- ujian dan jenis borang 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Google Shape;28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73977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9"/>
          <p:cNvSpPr/>
          <p:nvPr/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0" y="857251"/>
            <a:ext cx="9144000" cy="3992171"/>
          </a:xfrm>
          <a:custGeom>
            <a:rect b="b" l="l" r="r" t="t"/>
            <a:pathLst>
              <a:path extrusionOk="0" h="5322895" w="12192000">
                <a:moveTo>
                  <a:pt x="0" y="0"/>
                </a:moveTo>
                <a:lnTo>
                  <a:pt x="12192000" y="0"/>
                </a:lnTo>
                <a:lnTo>
                  <a:pt x="12192000" y="213719"/>
                </a:lnTo>
                <a:lnTo>
                  <a:pt x="12192000" y="471948"/>
                </a:lnTo>
                <a:lnTo>
                  <a:pt x="12192000" y="3571886"/>
                </a:lnTo>
                <a:lnTo>
                  <a:pt x="12192000" y="3753332"/>
                </a:lnTo>
                <a:lnTo>
                  <a:pt x="12192000" y="4806077"/>
                </a:lnTo>
                <a:lnTo>
                  <a:pt x="11957522" y="4849979"/>
                </a:lnTo>
                <a:lnTo>
                  <a:pt x="11679973" y="4899723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0562" y="5287514"/>
                </a:lnTo>
                <a:lnTo>
                  <a:pt x="4547227" y="5276654"/>
                </a:lnTo>
                <a:lnTo>
                  <a:pt x="4318800" y="5266846"/>
                </a:lnTo>
                <a:lnTo>
                  <a:pt x="3873004" y="5239171"/>
                </a:lnTo>
                <a:lnTo>
                  <a:pt x="3445628" y="5209746"/>
                </a:lnTo>
                <a:lnTo>
                  <a:pt x="3035446" y="5178918"/>
                </a:lnTo>
                <a:lnTo>
                  <a:pt x="2647370" y="5144939"/>
                </a:lnTo>
                <a:lnTo>
                  <a:pt x="2276487" y="5109557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9"/>
          <p:cNvPicPr preferRelativeResize="0"/>
          <p:nvPr/>
        </p:nvPicPr>
        <p:blipFill rotWithShape="1">
          <a:blip r:embed="rId5">
            <a:alphaModFix/>
          </a:blip>
          <a:srcRect b="0" l="0" r="62094" t="60548"/>
          <a:stretch/>
        </p:blipFill>
        <p:spPr>
          <a:xfrm flipH="1">
            <a:off x="6711611" y="3306535"/>
            <a:ext cx="2432389" cy="1424039"/>
          </a:xfrm>
          <a:custGeom>
            <a:rect b="b" l="l" r="r" t="t"/>
            <a:pathLst>
              <a:path extrusionOk="0" h="1898718" w="3243185">
                <a:moveTo>
                  <a:pt x="220380" y="404386"/>
                </a:moveTo>
                <a:cubicBezTo>
                  <a:pt x="239636" y="406526"/>
                  <a:pt x="259352" y="406106"/>
                  <a:pt x="278149" y="410805"/>
                </a:cubicBezTo>
                <a:cubicBezTo>
                  <a:pt x="285633" y="412676"/>
                  <a:pt x="290505" y="420192"/>
                  <a:pt x="297405" y="423642"/>
                </a:cubicBezTo>
                <a:cubicBezTo>
                  <a:pt x="303457" y="426669"/>
                  <a:pt x="310747" y="426775"/>
                  <a:pt x="316662" y="430061"/>
                </a:cubicBezTo>
                <a:cubicBezTo>
                  <a:pt x="330149" y="437554"/>
                  <a:pt x="340537" y="450857"/>
                  <a:pt x="355175" y="455737"/>
                </a:cubicBezTo>
                <a:cubicBezTo>
                  <a:pt x="384781" y="465606"/>
                  <a:pt x="367797" y="460829"/>
                  <a:pt x="406525" y="468574"/>
                </a:cubicBezTo>
                <a:cubicBezTo>
                  <a:pt x="412944" y="472853"/>
                  <a:pt x="418882" y="477962"/>
                  <a:pt x="425782" y="481412"/>
                </a:cubicBezTo>
                <a:cubicBezTo>
                  <a:pt x="431834" y="484438"/>
                  <a:pt x="439698" y="483676"/>
                  <a:pt x="445038" y="487831"/>
                </a:cubicBezTo>
                <a:cubicBezTo>
                  <a:pt x="459369" y="498977"/>
                  <a:pt x="483551" y="526344"/>
                  <a:pt x="483551" y="526344"/>
                </a:cubicBezTo>
                <a:cubicBezTo>
                  <a:pt x="493199" y="555288"/>
                  <a:pt x="501991" y="572910"/>
                  <a:pt x="483551" y="609788"/>
                </a:cubicBezTo>
                <a:cubicBezTo>
                  <a:pt x="476651" y="623588"/>
                  <a:pt x="445038" y="635464"/>
                  <a:pt x="445038" y="635464"/>
                </a:cubicBezTo>
                <a:cubicBezTo>
                  <a:pt x="378711" y="633324"/>
                  <a:pt x="311935" y="637030"/>
                  <a:pt x="246055" y="629045"/>
                </a:cubicBezTo>
                <a:cubicBezTo>
                  <a:pt x="238396" y="628117"/>
                  <a:pt x="239242" y="614607"/>
                  <a:pt x="233217" y="609788"/>
                </a:cubicBezTo>
                <a:cubicBezTo>
                  <a:pt x="227934" y="605562"/>
                  <a:pt x="220380" y="605509"/>
                  <a:pt x="213961" y="603370"/>
                </a:cubicBezTo>
                <a:cubicBezTo>
                  <a:pt x="205402" y="590532"/>
                  <a:pt x="193165" y="579494"/>
                  <a:pt x="188285" y="564857"/>
                </a:cubicBezTo>
                <a:lnTo>
                  <a:pt x="175448" y="526344"/>
                </a:lnTo>
                <a:cubicBezTo>
                  <a:pt x="182293" y="423657"/>
                  <a:pt x="212891" y="424712"/>
                  <a:pt x="220380" y="404386"/>
                </a:cubicBezTo>
                <a:close/>
                <a:moveTo>
                  <a:pt x="3243185" y="0"/>
                </a:moveTo>
                <a:lnTo>
                  <a:pt x="2298567" y="0"/>
                </a:lnTo>
                <a:lnTo>
                  <a:pt x="2293659" y="51351"/>
                </a:lnTo>
                <a:cubicBezTo>
                  <a:pt x="2291895" y="63701"/>
                  <a:pt x="2281101" y="72919"/>
                  <a:pt x="2274403" y="83445"/>
                </a:cubicBezTo>
                <a:cubicBezTo>
                  <a:pt x="2266120" y="96461"/>
                  <a:pt x="2257985" y="109614"/>
                  <a:pt x="2248728" y="121958"/>
                </a:cubicBezTo>
                <a:cubicBezTo>
                  <a:pt x="2233323" y="142498"/>
                  <a:pt x="2227760" y="154908"/>
                  <a:pt x="2203796" y="166890"/>
                </a:cubicBezTo>
                <a:cubicBezTo>
                  <a:pt x="2195906" y="170835"/>
                  <a:pt x="2186679" y="171169"/>
                  <a:pt x="2178121" y="173308"/>
                </a:cubicBezTo>
                <a:cubicBezTo>
                  <a:pt x="2148108" y="203321"/>
                  <a:pt x="2169307" y="185236"/>
                  <a:pt x="2126770" y="211821"/>
                </a:cubicBezTo>
                <a:cubicBezTo>
                  <a:pt x="2106184" y="224688"/>
                  <a:pt x="2106188" y="227757"/>
                  <a:pt x="2081838" y="237497"/>
                </a:cubicBezTo>
                <a:cubicBezTo>
                  <a:pt x="2069275" y="242522"/>
                  <a:pt x="2054585" y="242828"/>
                  <a:pt x="2043325" y="250334"/>
                </a:cubicBezTo>
                <a:cubicBezTo>
                  <a:pt x="2023241" y="263724"/>
                  <a:pt x="1993522" y="284687"/>
                  <a:pt x="1972718" y="288847"/>
                </a:cubicBezTo>
                <a:lnTo>
                  <a:pt x="1940624" y="295266"/>
                </a:lnTo>
                <a:cubicBezTo>
                  <a:pt x="1932066" y="299545"/>
                  <a:pt x="1923257" y="303356"/>
                  <a:pt x="1914949" y="308104"/>
                </a:cubicBezTo>
                <a:cubicBezTo>
                  <a:pt x="1908251" y="311931"/>
                  <a:pt x="1902783" y="317902"/>
                  <a:pt x="1895693" y="320941"/>
                </a:cubicBezTo>
                <a:cubicBezTo>
                  <a:pt x="1887584" y="324416"/>
                  <a:pt x="1878467" y="324825"/>
                  <a:pt x="1870017" y="327360"/>
                </a:cubicBezTo>
                <a:cubicBezTo>
                  <a:pt x="1857056" y="331248"/>
                  <a:pt x="1844633" y="336916"/>
                  <a:pt x="1831504" y="340198"/>
                </a:cubicBezTo>
                <a:cubicBezTo>
                  <a:pt x="1814387" y="344477"/>
                  <a:pt x="1796892" y="347456"/>
                  <a:pt x="1780154" y="353035"/>
                </a:cubicBezTo>
                <a:cubicBezTo>
                  <a:pt x="1773735" y="355175"/>
                  <a:pt x="1766812" y="356168"/>
                  <a:pt x="1760897" y="359454"/>
                </a:cubicBezTo>
                <a:cubicBezTo>
                  <a:pt x="1709553" y="387979"/>
                  <a:pt x="1738400" y="384335"/>
                  <a:pt x="1683871" y="397967"/>
                </a:cubicBezTo>
                <a:cubicBezTo>
                  <a:pt x="1666755" y="402246"/>
                  <a:pt x="1649259" y="405226"/>
                  <a:pt x="1632521" y="410805"/>
                </a:cubicBezTo>
                <a:cubicBezTo>
                  <a:pt x="1619683" y="415084"/>
                  <a:pt x="1607136" y="420361"/>
                  <a:pt x="1594008" y="423642"/>
                </a:cubicBezTo>
                <a:cubicBezTo>
                  <a:pt x="1585449" y="425782"/>
                  <a:pt x="1576593" y="426964"/>
                  <a:pt x="1568333" y="430061"/>
                </a:cubicBezTo>
                <a:cubicBezTo>
                  <a:pt x="1559373" y="433421"/>
                  <a:pt x="1551617" y="439539"/>
                  <a:pt x="1542657" y="442899"/>
                </a:cubicBezTo>
                <a:cubicBezTo>
                  <a:pt x="1534397" y="445997"/>
                  <a:pt x="1525465" y="446895"/>
                  <a:pt x="1516982" y="449318"/>
                </a:cubicBezTo>
                <a:cubicBezTo>
                  <a:pt x="1510476" y="451177"/>
                  <a:pt x="1504231" y="453878"/>
                  <a:pt x="1497725" y="455737"/>
                </a:cubicBezTo>
                <a:cubicBezTo>
                  <a:pt x="1488128" y="458478"/>
                  <a:pt x="1463054" y="463444"/>
                  <a:pt x="1452794" y="468574"/>
                </a:cubicBezTo>
                <a:cubicBezTo>
                  <a:pt x="1445893" y="472024"/>
                  <a:pt x="1440911" y="479143"/>
                  <a:pt x="1433537" y="481412"/>
                </a:cubicBezTo>
                <a:cubicBezTo>
                  <a:pt x="1412682" y="487829"/>
                  <a:pt x="1369349" y="494250"/>
                  <a:pt x="1369349" y="494250"/>
                </a:cubicBezTo>
                <a:cubicBezTo>
                  <a:pt x="1307265" y="540813"/>
                  <a:pt x="1373427" y="495420"/>
                  <a:pt x="1324417" y="519925"/>
                </a:cubicBezTo>
                <a:cubicBezTo>
                  <a:pt x="1296720" y="533774"/>
                  <a:pt x="1314945" y="532728"/>
                  <a:pt x="1285904" y="539181"/>
                </a:cubicBezTo>
                <a:cubicBezTo>
                  <a:pt x="1273199" y="542005"/>
                  <a:pt x="1260096" y="542777"/>
                  <a:pt x="1247391" y="545600"/>
                </a:cubicBezTo>
                <a:cubicBezTo>
                  <a:pt x="1214234" y="552969"/>
                  <a:pt x="1227302" y="562451"/>
                  <a:pt x="1176784" y="564857"/>
                </a:cubicBezTo>
                <a:lnTo>
                  <a:pt x="907194" y="577694"/>
                </a:lnTo>
                <a:cubicBezTo>
                  <a:pt x="898635" y="579834"/>
                  <a:pt x="890340" y="584113"/>
                  <a:pt x="881518" y="584113"/>
                </a:cubicBezTo>
                <a:cubicBezTo>
                  <a:pt x="806601" y="584113"/>
                  <a:pt x="731365" y="585537"/>
                  <a:pt x="656860" y="577694"/>
                </a:cubicBezTo>
                <a:cubicBezTo>
                  <a:pt x="647832" y="576744"/>
                  <a:pt x="643415" y="565411"/>
                  <a:pt x="637603" y="558438"/>
                </a:cubicBezTo>
                <a:cubicBezTo>
                  <a:pt x="587103" y="497837"/>
                  <a:pt x="656946" y="577823"/>
                  <a:pt x="618347" y="519925"/>
                </a:cubicBezTo>
                <a:cubicBezTo>
                  <a:pt x="613311" y="512372"/>
                  <a:pt x="604902" y="507642"/>
                  <a:pt x="599090" y="500668"/>
                </a:cubicBezTo>
                <a:cubicBezTo>
                  <a:pt x="576756" y="473868"/>
                  <a:pt x="598608" y="485530"/>
                  <a:pt x="566996" y="474993"/>
                </a:cubicBezTo>
                <a:cubicBezTo>
                  <a:pt x="564857" y="468574"/>
                  <a:pt x="564804" y="461020"/>
                  <a:pt x="560577" y="455737"/>
                </a:cubicBezTo>
                <a:cubicBezTo>
                  <a:pt x="548314" y="440407"/>
                  <a:pt x="537569" y="444232"/>
                  <a:pt x="522064" y="436480"/>
                </a:cubicBezTo>
                <a:cubicBezTo>
                  <a:pt x="515164" y="433030"/>
                  <a:pt x="509858" y="426775"/>
                  <a:pt x="502808" y="423642"/>
                </a:cubicBezTo>
                <a:cubicBezTo>
                  <a:pt x="490442" y="418147"/>
                  <a:pt x="475555" y="418311"/>
                  <a:pt x="464295" y="410805"/>
                </a:cubicBezTo>
                <a:cubicBezTo>
                  <a:pt x="457876" y="406526"/>
                  <a:pt x="452582" y="399584"/>
                  <a:pt x="445038" y="397967"/>
                </a:cubicBezTo>
                <a:cubicBezTo>
                  <a:pt x="421930" y="393015"/>
                  <a:pt x="397967" y="393688"/>
                  <a:pt x="374431" y="391548"/>
                </a:cubicBezTo>
                <a:cubicBezTo>
                  <a:pt x="320996" y="378189"/>
                  <a:pt x="373828" y="394456"/>
                  <a:pt x="329500" y="372292"/>
                </a:cubicBezTo>
                <a:cubicBezTo>
                  <a:pt x="323448" y="369266"/>
                  <a:pt x="316158" y="369159"/>
                  <a:pt x="310243" y="365873"/>
                </a:cubicBezTo>
                <a:cubicBezTo>
                  <a:pt x="296756" y="358380"/>
                  <a:pt x="271730" y="340198"/>
                  <a:pt x="271730" y="340198"/>
                </a:cubicBezTo>
                <a:cubicBezTo>
                  <a:pt x="259107" y="321264"/>
                  <a:pt x="258170" y="317130"/>
                  <a:pt x="239636" y="301685"/>
                </a:cubicBezTo>
                <a:cubicBezTo>
                  <a:pt x="212096" y="278735"/>
                  <a:pt x="226695" y="300277"/>
                  <a:pt x="201123" y="269591"/>
                </a:cubicBezTo>
                <a:cubicBezTo>
                  <a:pt x="180961" y="245397"/>
                  <a:pt x="192235" y="238813"/>
                  <a:pt x="149773" y="224659"/>
                </a:cubicBezTo>
                <a:lnTo>
                  <a:pt x="111260" y="211821"/>
                </a:lnTo>
                <a:cubicBezTo>
                  <a:pt x="104841" y="209682"/>
                  <a:pt x="97633" y="209156"/>
                  <a:pt x="92003" y="205402"/>
                </a:cubicBezTo>
                <a:cubicBezTo>
                  <a:pt x="85584" y="201123"/>
                  <a:pt x="78673" y="197503"/>
                  <a:pt x="72747" y="192565"/>
                </a:cubicBezTo>
                <a:cubicBezTo>
                  <a:pt x="23324" y="151379"/>
                  <a:pt x="82044" y="192344"/>
                  <a:pt x="34234" y="160471"/>
                </a:cubicBezTo>
                <a:cubicBezTo>
                  <a:pt x="25675" y="147633"/>
                  <a:pt x="7748" y="137365"/>
                  <a:pt x="8558" y="121958"/>
                </a:cubicBezTo>
                <a:cubicBezTo>
                  <a:pt x="10157" y="91584"/>
                  <a:pt x="6161" y="51646"/>
                  <a:pt x="11877" y="15345"/>
                </a:cubicBezTo>
                <a:lnTo>
                  <a:pt x="16098" y="0"/>
                </a:lnTo>
                <a:lnTo>
                  <a:pt x="0" y="0"/>
                </a:lnTo>
                <a:lnTo>
                  <a:pt x="0" y="1540363"/>
                </a:lnTo>
                <a:lnTo>
                  <a:pt x="234477" y="1584265"/>
                </a:lnTo>
                <a:lnTo>
                  <a:pt x="512026" y="1634009"/>
                </a:lnTo>
                <a:lnTo>
                  <a:pt x="790802" y="1682702"/>
                </a:lnTo>
                <a:lnTo>
                  <a:pt x="1070807" y="1724388"/>
                </a:lnTo>
                <a:lnTo>
                  <a:pt x="1349583" y="1766425"/>
                </a:lnTo>
                <a:lnTo>
                  <a:pt x="1629588" y="1805660"/>
                </a:lnTo>
                <a:lnTo>
                  <a:pt x="1905908" y="1839289"/>
                </a:lnTo>
                <a:lnTo>
                  <a:pt x="2185913" y="1871167"/>
                </a:lnTo>
                <a:lnTo>
                  <a:pt x="2450068" y="1898718"/>
                </a:lnTo>
                <a:lnTo>
                  <a:pt x="3243185" y="189871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86" name="Google Shape;286;p9"/>
          <p:cNvPicPr preferRelativeResize="0"/>
          <p:nvPr/>
        </p:nvPicPr>
        <p:blipFill rotWithShape="1">
          <a:blip r:embed="rId6">
            <a:alphaModFix/>
          </a:blip>
          <a:srcRect b="18502" l="0" r="0" t="0"/>
          <a:stretch/>
        </p:blipFill>
        <p:spPr>
          <a:xfrm>
            <a:off x="0" y="857251"/>
            <a:ext cx="8708573" cy="3992171"/>
          </a:xfrm>
          <a:custGeom>
            <a:rect b="b" l="l" r="r" t="t"/>
            <a:pathLst>
              <a:path extrusionOk="0" h="5322895" w="11611430">
                <a:moveTo>
                  <a:pt x="0" y="0"/>
                </a:moveTo>
                <a:lnTo>
                  <a:pt x="11611430" y="0"/>
                </a:lnTo>
                <a:lnTo>
                  <a:pt x="11611430" y="4911695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5514" y="5287726"/>
                </a:lnTo>
                <a:lnTo>
                  <a:pt x="4601441" y="4972173"/>
                </a:lnTo>
                <a:cubicBezTo>
                  <a:pt x="4573183" y="4924429"/>
                  <a:pt x="4553441" y="4869653"/>
                  <a:pt x="4514210" y="4830422"/>
                </a:cubicBezTo>
                <a:cubicBezTo>
                  <a:pt x="4481500" y="4797711"/>
                  <a:pt x="4446637" y="4767016"/>
                  <a:pt x="4416075" y="4732288"/>
                </a:cubicBezTo>
                <a:cubicBezTo>
                  <a:pt x="4366574" y="4676037"/>
                  <a:pt x="4327307" y="4610810"/>
                  <a:pt x="4274324" y="4557826"/>
                </a:cubicBezTo>
                <a:cubicBezTo>
                  <a:pt x="4263420" y="4546922"/>
                  <a:pt x="4251649" y="4536822"/>
                  <a:pt x="4241613" y="4525113"/>
                </a:cubicBezTo>
                <a:cubicBezTo>
                  <a:pt x="4229786" y="4511315"/>
                  <a:pt x="4220536" y="4495459"/>
                  <a:pt x="4208901" y="4481499"/>
                </a:cubicBezTo>
                <a:cubicBezTo>
                  <a:pt x="4192618" y="4461959"/>
                  <a:pt x="4176792" y="4450689"/>
                  <a:pt x="4154382" y="4437883"/>
                </a:cubicBezTo>
                <a:cubicBezTo>
                  <a:pt x="4140269" y="4429818"/>
                  <a:pt x="4124878" y="4424139"/>
                  <a:pt x="4110766" y="4416075"/>
                </a:cubicBezTo>
                <a:cubicBezTo>
                  <a:pt x="4099388" y="4409573"/>
                  <a:pt x="4088718" y="4401884"/>
                  <a:pt x="4078054" y="4394267"/>
                </a:cubicBezTo>
                <a:cubicBezTo>
                  <a:pt x="4063266" y="4383705"/>
                  <a:pt x="4050217" y="4370572"/>
                  <a:pt x="4034439" y="4361556"/>
                </a:cubicBezTo>
                <a:cubicBezTo>
                  <a:pt x="4023246" y="4355160"/>
                  <a:pt x="3966283" y="4341382"/>
                  <a:pt x="3958111" y="4339747"/>
                </a:cubicBezTo>
                <a:cubicBezTo>
                  <a:pt x="3936432" y="4335411"/>
                  <a:pt x="3914626" y="4331587"/>
                  <a:pt x="3892688" y="4328844"/>
                </a:cubicBezTo>
                <a:cubicBezTo>
                  <a:pt x="3823740" y="4320226"/>
                  <a:pt x="3782100" y="4321230"/>
                  <a:pt x="3718226" y="4307036"/>
                </a:cubicBezTo>
                <a:cubicBezTo>
                  <a:pt x="3696418" y="4302190"/>
                  <a:pt x="3658568" y="4285437"/>
                  <a:pt x="3641899" y="4274324"/>
                </a:cubicBezTo>
                <a:cubicBezTo>
                  <a:pt x="3633345" y="4268622"/>
                  <a:pt x="3629017" y="4257617"/>
                  <a:pt x="3620091" y="4252517"/>
                </a:cubicBezTo>
                <a:cubicBezTo>
                  <a:pt x="3603097" y="4242806"/>
                  <a:pt x="3583967" y="4237398"/>
                  <a:pt x="3565572" y="4230709"/>
                </a:cubicBezTo>
                <a:cubicBezTo>
                  <a:pt x="3543968" y="4222853"/>
                  <a:pt x="3500148" y="4208901"/>
                  <a:pt x="3500148" y="4208901"/>
                </a:cubicBezTo>
                <a:cubicBezTo>
                  <a:pt x="3475771" y="4184523"/>
                  <a:pt x="3478341" y="4197373"/>
                  <a:pt x="3478341" y="4176190"/>
                </a:cubicBezTo>
                <a:lnTo>
                  <a:pt x="3543764" y="4132574"/>
                </a:lnTo>
                <a:cubicBezTo>
                  <a:pt x="3511052" y="4128939"/>
                  <a:pt x="3478542" y="4121670"/>
                  <a:pt x="3445629" y="4121670"/>
                </a:cubicBezTo>
                <a:cubicBezTo>
                  <a:pt x="3427096" y="4121670"/>
                  <a:pt x="3409168" y="4128407"/>
                  <a:pt x="3391109" y="4132574"/>
                </a:cubicBezTo>
                <a:cubicBezTo>
                  <a:pt x="3361904" y="4139313"/>
                  <a:pt x="3332955" y="4147112"/>
                  <a:pt x="3303878" y="4154381"/>
                </a:cubicBezTo>
                <a:cubicBezTo>
                  <a:pt x="3289340" y="4158016"/>
                  <a:pt x="3274480" y="4160547"/>
                  <a:pt x="3260263" y="4165285"/>
                </a:cubicBezTo>
                <a:lnTo>
                  <a:pt x="3194839" y="4187093"/>
                </a:lnTo>
                <a:cubicBezTo>
                  <a:pt x="3183935" y="4190728"/>
                  <a:pt x="3173278" y="4195209"/>
                  <a:pt x="3162128" y="4197997"/>
                </a:cubicBezTo>
                <a:cubicBezTo>
                  <a:pt x="3096214" y="4214476"/>
                  <a:pt x="3132724" y="4204163"/>
                  <a:pt x="3053089" y="4230709"/>
                </a:cubicBezTo>
                <a:lnTo>
                  <a:pt x="2987666" y="4252517"/>
                </a:lnTo>
                <a:cubicBezTo>
                  <a:pt x="2976762" y="4256151"/>
                  <a:pt x="2966105" y="4260632"/>
                  <a:pt x="2954954" y="4263420"/>
                </a:cubicBezTo>
                <a:cubicBezTo>
                  <a:pt x="2925877" y="4270689"/>
                  <a:pt x="2896157" y="4275751"/>
                  <a:pt x="2867723" y="4285228"/>
                </a:cubicBezTo>
                <a:lnTo>
                  <a:pt x="2802300" y="4307036"/>
                </a:lnTo>
                <a:cubicBezTo>
                  <a:pt x="2795031" y="4314305"/>
                  <a:pt x="2789687" y="4324247"/>
                  <a:pt x="2780492" y="4328844"/>
                </a:cubicBezTo>
                <a:cubicBezTo>
                  <a:pt x="2759931" y="4339124"/>
                  <a:pt x="2736876" y="4343382"/>
                  <a:pt x="2715069" y="4350652"/>
                </a:cubicBezTo>
                <a:lnTo>
                  <a:pt x="2682357" y="4361556"/>
                </a:lnTo>
                <a:lnTo>
                  <a:pt x="2649646" y="4372459"/>
                </a:lnTo>
                <a:lnTo>
                  <a:pt x="2616933" y="4383363"/>
                </a:lnTo>
                <a:cubicBezTo>
                  <a:pt x="2609664" y="4390632"/>
                  <a:pt x="2603941" y="4399883"/>
                  <a:pt x="2595126" y="4405171"/>
                </a:cubicBezTo>
                <a:cubicBezTo>
                  <a:pt x="2530624" y="4443872"/>
                  <a:pt x="2594048" y="4382729"/>
                  <a:pt x="2529703" y="4437883"/>
                </a:cubicBezTo>
                <a:cubicBezTo>
                  <a:pt x="2514092" y="4451263"/>
                  <a:pt x="2500625" y="4466960"/>
                  <a:pt x="2486087" y="4481499"/>
                </a:cubicBezTo>
                <a:cubicBezTo>
                  <a:pt x="2475183" y="4492403"/>
                  <a:pt x="2466206" y="4505657"/>
                  <a:pt x="2453375" y="4514210"/>
                </a:cubicBezTo>
                <a:lnTo>
                  <a:pt x="2420664" y="4536017"/>
                </a:lnTo>
                <a:cubicBezTo>
                  <a:pt x="2413395" y="4546922"/>
                  <a:pt x="2407042" y="4558496"/>
                  <a:pt x="2398856" y="4568729"/>
                </a:cubicBezTo>
                <a:cubicBezTo>
                  <a:pt x="2392434" y="4576756"/>
                  <a:pt x="2382337" y="4581722"/>
                  <a:pt x="2377048" y="4590537"/>
                </a:cubicBezTo>
                <a:cubicBezTo>
                  <a:pt x="2371134" y="4600393"/>
                  <a:pt x="2370672" y="4612684"/>
                  <a:pt x="2366144" y="4623249"/>
                </a:cubicBezTo>
                <a:cubicBezTo>
                  <a:pt x="2359741" y="4638189"/>
                  <a:pt x="2350374" y="4651772"/>
                  <a:pt x="2344336" y="4666865"/>
                </a:cubicBezTo>
                <a:cubicBezTo>
                  <a:pt x="2335799" y="4688208"/>
                  <a:pt x="2335280" y="4713161"/>
                  <a:pt x="2322528" y="4732288"/>
                </a:cubicBezTo>
                <a:cubicBezTo>
                  <a:pt x="2315259" y="4743192"/>
                  <a:pt x="2306582" y="4753278"/>
                  <a:pt x="2300721" y="4764999"/>
                </a:cubicBezTo>
                <a:cubicBezTo>
                  <a:pt x="2296862" y="4772717"/>
                  <a:pt x="2272055" y="4834699"/>
                  <a:pt x="2268010" y="4852231"/>
                </a:cubicBezTo>
                <a:cubicBezTo>
                  <a:pt x="2231919" y="5008621"/>
                  <a:pt x="2261653" y="4914917"/>
                  <a:pt x="2235297" y="4993981"/>
                </a:cubicBezTo>
                <a:cubicBezTo>
                  <a:pt x="2233101" y="5029118"/>
                  <a:pt x="2231590" y="5057039"/>
                  <a:pt x="2230567" y="5079209"/>
                </a:cubicBezTo>
                <a:lnTo>
                  <a:pt x="2229538" y="5104344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87" name="Google Shape;287;p9"/>
          <p:cNvSpPr txBox="1"/>
          <p:nvPr>
            <p:ph type="title"/>
          </p:nvPr>
        </p:nvSpPr>
        <p:spPr>
          <a:xfrm>
            <a:off x="1403407" y="1451503"/>
            <a:ext cx="6337187" cy="18160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sz="4400"/>
              <a:t>TERIMA KASIH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elestial">
  <a:themeElements>
    <a:clrScheme name="Celestial">
      <a:dk1>
        <a:srgbClr val="000000"/>
      </a:dk1>
      <a:lt1>
        <a:srgbClr val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elestial">
  <a:themeElements>
    <a:clrScheme name="Celestial">
      <a:dk1>
        <a:srgbClr val="000000"/>
      </a:dk1>
      <a:lt1>
        <a:srgbClr val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2018-09-17T07:41:37Z</dcterms:created>
  <dc:creator>user</dc:creator>
</cp:coreProperties>
</file>